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drawing2.xml" ContentType="application/vnd.ms-office.drawingml.diagramDrawing+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layout3.xml" ContentType="application/vnd.openxmlformats-officedocument.drawingml.diagramLayout+xml"/>
  <Override PartName="/ppt/diagrams/layout1.xml" ContentType="application/vnd.openxmlformats-officedocument.drawingml.diagramLayout+xml"/>
  <Override PartName="/ppt/diagrams/data2.xml" ContentType="application/vnd.openxmlformats-officedocument.drawingml.diagramData+xml"/>
  <Override PartName="/ppt/diagrams/data3.xml" ContentType="application/vnd.openxmlformats-officedocument.drawingml.diagramData+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diagrams/colors3.xml" ContentType="application/vnd.openxmlformats-officedocument.drawingml.diagramColors+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diagrams/colors2.xml" ContentType="application/vnd.openxmlformats-officedocument.drawingml.diagramColors+xml"/>
  <Override PartName="/ppt/diagrams/drawing3.xml" ContentType="application/vnd.ms-office.drawingml.diagramDrawing+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diagrams/drawing1.xml" ContentType="application/vnd.ms-office.drawingml.diagramDrawing+xml"/>
  <Override PartName="/ppt/diagrams/quickStyle3.xml" ContentType="application/vnd.openxmlformats-officedocument.drawingml.diagram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73" r:id="rId3"/>
    <p:sldId id="256"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1524"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0DA9963-5F7A-42C5-96C8-6E981668DE8A}" type="doc">
      <dgm:prSet loTypeId="urn:microsoft.com/office/officeart/2005/8/layout/lProcess2" loCatId="relationship" qsTypeId="urn:microsoft.com/office/officeart/2005/8/quickstyle/simple5" qsCatId="simple" csTypeId="urn:microsoft.com/office/officeart/2005/8/colors/accent1_2" csCatId="accent1" phldr="1"/>
      <dgm:spPr/>
      <dgm:t>
        <a:bodyPr/>
        <a:lstStyle/>
        <a:p>
          <a:endParaRPr lang="en-IN"/>
        </a:p>
      </dgm:t>
    </dgm:pt>
    <dgm:pt modelId="{DACFDC49-9F0B-40FC-AD06-1320B8C30BB7}">
      <dgm:prSet phldrT="[Text]">
        <dgm:style>
          <a:lnRef idx="3">
            <a:schemeClr val="lt1"/>
          </a:lnRef>
          <a:fillRef idx="1">
            <a:schemeClr val="accent5"/>
          </a:fillRef>
          <a:effectRef idx="1">
            <a:schemeClr val="accent5"/>
          </a:effectRef>
          <a:fontRef idx="minor">
            <a:schemeClr val="lt1"/>
          </a:fontRef>
        </dgm:style>
      </dgm:prSet>
      <dgm:spPr/>
      <dgm:t>
        <a:bodyPr/>
        <a:lstStyle/>
        <a:p>
          <a:pPr algn="ctr"/>
          <a:endParaRPr lang="en-IN" dirty="0">
            <a:solidFill>
              <a:srgbClr val="C00000"/>
            </a:solidFill>
          </a:endParaRPr>
        </a:p>
      </dgm:t>
    </dgm:pt>
    <dgm:pt modelId="{02999107-4FAB-4C1D-B5F0-1E428E1D2F5A}" type="parTrans" cxnId="{04A33091-A107-4BE0-8055-19E6CDF3E57D}">
      <dgm:prSet/>
      <dgm:spPr/>
      <dgm:t>
        <a:bodyPr/>
        <a:lstStyle/>
        <a:p>
          <a:pPr algn="ctr"/>
          <a:endParaRPr lang="en-IN"/>
        </a:p>
      </dgm:t>
    </dgm:pt>
    <dgm:pt modelId="{09637638-B166-4315-BFE6-8D39DBF39189}" type="sibTrans" cxnId="{04A33091-A107-4BE0-8055-19E6CDF3E57D}">
      <dgm:prSet/>
      <dgm:spPr/>
      <dgm:t>
        <a:bodyPr/>
        <a:lstStyle/>
        <a:p>
          <a:pPr algn="ctr"/>
          <a:endParaRPr lang="en-IN"/>
        </a:p>
      </dgm:t>
    </dgm:pt>
    <dgm:pt modelId="{12F31718-9946-4590-83D3-53BDB80F95BB}">
      <dgm:prSet phldrT="[Text]"/>
      <dgm:spPr/>
      <dgm:t>
        <a:bodyPr/>
        <a:lstStyle/>
        <a:p>
          <a:pPr algn="ctr"/>
          <a:r>
            <a:rPr lang="en-IN" dirty="0" smtClean="0"/>
            <a:t>Price Index Numbers</a:t>
          </a:r>
          <a:endParaRPr lang="en-IN" dirty="0"/>
        </a:p>
      </dgm:t>
    </dgm:pt>
    <dgm:pt modelId="{B69CECED-461A-4CA1-BA94-3B8F7612BA7B}" type="parTrans" cxnId="{B39DB9F5-B1BA-4313-BA5D-FA3F21C25AEC}">
      <dgm:prSet/>
      <dgm:spPr/>
      <dgm:t>
        <a:bodyPr/>
        <a:lstStyle/>
        <a:p>
          <a:pPr algn="ctr"/>
          <a:endParaRPr lang="en-IN"/>
        </a:p>
      </dgm:t>
    </dgm:pt>
    <dgm:pt modelId="{4AEAA10F-8A7D-4579-BBF0-BA94E54A8D06}" type="sibTrans" cxnId="{B39DB9F5-B1BA-4313-BA5D-FA3F21C25AEC}">
      <dgm:prSet/>
      <dgm:spPr/>
      <dgm:t>
        <a:bodyPr/>
        <a:lstStyle/>
        <a:p>
          <a:pPr algn="ctr"/>
          <a:endParaRPr lang="en-IN"/>
        </a:p>
      </dgm:t>
    </dgm:pt>
    <dgm:pt modelId="{5433421B-65BD-4010-A640-7C478DEAF58B}">
      <dgm:prSet phldrT="[Text]"/>
      <dgm:spPr/>
      <dgm:t>
        <a:bodyPr/>
        <a:lstStyle/>
        <a:p>
          <a:pPr algn="ctr"/>
          <a:r>
            <a:rPr lang="en-IN" dirty="0" smtClean="0"/>
            <a:t>Simple and Aggregative Index Numbers</a:t>
          </a:r>
          <a:endParaRPr lang="en-IN" dirty="0"/>
        </a:p>
      </dgm:t>
    </dgm:pt>
    <dgm:pt modelId="{7E099AC0-B57A-401C-BF48-D71E0F6A6FB0}" type="parTrans" cxnId="{01B18689-4E51-4924-9F70-B976BC79475D}">
      <dgm:prSet/>
      <dgm:spPr/>
      <dgm:t>
        <a:bodyPr/>
        <a:lstStyle/>
        <a:p>
          <a:pPr algn="ctr"/>
          <a:endParaRPr lang="en-IN"/>
        </a:p>
      </dgm:t>
    </dgm:pt>
    <dgm:pt modelId="{85973EE0-FAB5-478E-812B-FC0EF0A887DC}" type="sibTrans" cxnId="{01B18689-4E51-4924-9F70-B976BC79475D}">
      <dgm:prSet/>
      <dgm:spPr/>
      <dgm:t>
        <a:bodyPr/>
        <a:lstStyle/>
        <a:p>
          <a:pPr algn="ctr"/>
          <a:endParaRPr lang="en-IN"/>
        </a:p>
      </dgm:t>
    </dgm:pt>
    <dgm:pt modelId="{280637A0-E723-456E-A663-50E4BA21F4E2}">
      <dgm:prSet phldrT="[Text]"/>
      <dgm:spPr/>
      <dgm:t>
        <a:bodyPr/>
        <a:lstStyle/>
        <a:p>
          <a:pPr algn="ctr"/>
          <a:r>
            <a:rPr lang="en-IN" dirty="0" smtClean="0"/>
            <a:t>Quantity Index Numbers</a:t>
          </a:r>
          <a:endParaRPr lang="en-IN" dirty="0"/>
        </a:p>
      </dgm:t>
    </dgm:pt>
    <dgm:pt modelId="{06CF20D4-AED4-4544-A778-CB2CB2A6C2C9}" type="parTrans" cxnId="{CD618E39-7DFD-4106-B810-919DCC0EA5E8}">
      <dgm:prSet/>
      <dgm:spPr/>
      <dgm:t>
        <a:bodyPr/>
        <a:lstStyle/>
        <a:p>
          <a:pPr algn="ctr"/>
          <a:endParaRPr lang="en-IN"/>
        </a:p>
      </dgm:t>
    </dgm:pt>
    <dgm:pt modelId="{2EB28DD3-1C25-4949-A2D6-57CB09909E24}" type="sibTrans" cxnId="{CD618E39-7DFD-4106-B810-919DCC0EA5E8}">
      <dgm:prSet/>
      <dgm:spPr/>
      <dgm:t>
        <a:bodyPr/>
        <a:lstStyle/>
        <a:p>
          <a:pPr algn="ctr"/>
          <a:endParaRPr lang="en-IN"/>
        </a:p>
      </dgm:t>
    </dgm:pt>
    <dgm:pt modelId="{59EC4720-A0CD-4E5D-9452-C6E83D832778}">
      <dgm:prSet phldrT="[Text]"/>
      <dgm:spPr/>
      <dgm:t>
        <a:bodyPr/>
        <a:lstStyle/>
        <a:p>
          <a:pPr algn="ctr"/>
          <a:r>
            <a:rPr lang="en-IN" dirty="0" smtClean="0"/>
            <a:t>Cost of Living Index Numbers</a:t>
          </a:r>
          <a:endParaRPr lang="en-IN" dirty="0"/>
        </a:p>
      </dgm:t>
    </dgm:pt>
    <dgm:pt modelId="{E5E460AC-B28D-487E-941A-AD7F453AFA35}" type="parTrans" cxnId="{04826A14-75AC-4DFF-A3B8-8678AE217487}">
      <dgm:prSet/>
      <dgm:spPr/>
      <dgm:t>
        <a:bodyPr/>
        <a:lstStyle/>
        <a:p>
          <a:pPr algn="ctr"/>
          <a:endParaRPr lang="en-IN"/>
        </a:p>
      </dgm:t>
    </dgm:pt>
    <dgm:pt modelId="{C457EBC3-2E22-4FC5-9EBA-5A96FF08F24C}" type="sibTrans" cxnId="{04826A14-75AC-4DFF-A3B8-8678AE217487}">
      <dgm:prSet/>
      <dgm:spPr/>
      <dgm:t>
        <a:bodyPr/>
        <a:lstStyle/>
        <a:p>
          <a:pPr algn="ctr"/>
          <a:endParaRPr lang="en-IN"/>
        </a:p>
      </dgm:t>
    </dgm:pt>
    <dgm:pt modelId="{8DF30850-B5E1-43E5-AD1F-E07C0A182D6D}">
      <dgm:prSet phldrT="[Text]"/>
      <dgm:spPr/>
      <dgm:t>
        <a:bodyPr/>
        <a:lstStyle/>
        <a:p>
          <a:pPr algn="ctr"/>
          <a:r>
            <a:rPr lang="en-IN" dirty="0" smtClean="0"/>
            <a:t>Value Index Numbers</a:t>
          </a:r>
          <a:endParaRPr lang="en-IN" dirty="0"/>
        </a:p>
      </dgm:t>
    </dgm:pt>
    <dgm:pt modelId="{2D528123-9629-4475-947D-FE44518E282A}" type="parTrans" cxnId="{213B8A2D-1A3C-4982-B735-FC656B557810}">
      <dgm:prSet/>
      <dgm:spPr/>
      <dgm:t>
        <a:bodyPr/>
        <a:lstStyle/>
        <a:p>
          <a:pPr algn="ctr"/>
          <a:endParaRPr lang="en-IN"/>
        </a:p>
      </dgm:t>
    </dgm:pt>
    <dgm:pt modelId="{8F61FE22-48C7-4614-A4E2-9EA65E109004}" type="sibTrans" cxnId="{213B8A2D-1A3C-4982-B735-FC656B557810}">
      <dgm:prSet/>
      <dgm:spPr/>
      <dgm:t>
        <a:bodyPr/>
        <a:lstStyle/>
        <a:p>
          <a:pPr algn="ctr"/>
          <a:endParaRPr lang="en-IN"/>
        </a:p>
      </dgm:t>
    </dgm:pt>
    <dgm:pt modelId="{180259F1-019C-4B0D-9F65-77F7B62DCE27}">
      <dgm:prSet phldrT="[Text]"/>
      <dgm:spPr/>
      <dgm:t>
        <a:bodyPr/>
        <a:lstStyle/>
        <a:p>
          <a:pPr algn="ctr"/>
          <a:r>
            <a:rPr lang="en-IN" dirty="0" smtClean="0"/>
            <a:t>Special Purpose Index Numbers</a:t>
          </a:r>
          <a:endParaRPr lang="en-IN" dirty="0"/>
        </a:p>
      </dgm:t>
    </dgm:pt>
    <dgm:pt modelId="{77B788B3-85E5-4937-84A2-3DA2240B4553}" type="parTrans" cxnId="{84D819F3-20F8-4D98-8C46-9721A618AA3F}">
      <dgm:prSet/>
      <dgm:spPr/>
      <dgm:t>
        <a:bodyPr/>
        <a:lstStyle/>
        <a:p>
          <a:pPr algn="ctr"/>
          <a:endParaRPr lang="en-IN"/>
        </a:p>
      </dgm:t>
    </dgm:pt>
    <dgm:pt modelId="{FE375336-D3FD-4F58-A191-57FE9BA14D8B}" type="sibTrans" cxnId="{84D819F3-20F8-4D98-8C46-9721A618AA3F}">
      <dgm:prSet/>
      <dgm:spPr/>
      <dgm:t>
        <a:bodyPr/>
        <a:lstStyle/>
        <a:p>
          <a:pPr algn="ctr"/>
          <a:endParaRPr lang="en-IN"/>
        </a:p>
      </dgm:t>
    </dgm:pt>
    <dgm:pt modelId="{70459130-BA03-4913-89C5-DB48C7D1ED1C}">
      <dgm:prSet phldrT="[Text]">
        <dgm:style>
          <a:lnRef idx="2">
            <a:schemeClr val="accent5">
              <a:shade val="50000"/>
            </a:schemeClr>
          </a:lnRef>
          <a:fillRef idx="1">
            <a:schemeClr val="accent5"/>
          </a:fillRef>
          <a:effectRef idx="0">
            <a:schemeClr val="accent5"/>
          </a:effectRef>
          <a:fontRef idx="minor">
            <a:schemeClr val="lt1"/>
          </a:fontRef>
        </dgm:style>
      </dgm:prSet>
      <dgm:spPr/>
      <dgm:t>
        <a:bodyPr/>
        <a:lstStyle/>
        <a:p>
          <a:pPr algn="ctr"/>
          <a:endParaRPr lang="en-IN" dirty="0"/>
        </a:p>
      </dgm:t>
    </dgm:pt>
    <dgm:pt modelId="{374618B0-9928-4413-BE35-4520470A0BD3}" type="sibTrans" cxnId="{77EE0E26-10AD-47C5-8560-B30C3CE1B3BA}">
      <dgm:prSet/>
      <dgm:spPr/>
      <dgm:t>
        <a:bodyPr/>
        <a:lstStyle/>
        <a:p>
          <a:pPr algn="ctr"/>
          <a:endParaRPr lang="en-IN"/>
        </a:p>
      </dgm:t>
    </dgm:pt>
    <dgm:pt modelId="{6F389E3F-8804-40D2-8066-8E1F29F782AA}" type="parTrans" cxnId="{77EE0E26-10AD-47C5-8560-B30C3CE1B3BA}">
      <dgm:prSet/>
      <dgm:spPr/>
      <dgm:t>
        <a:bodyPr/>
        <a:lstStyle/>
        <a:p>
          <a:pPr algn="ctr"/>
          <a:endParaRPr lang="en-IN"/>
        </a:p>
      </dgm:t>
    </dgm:pt>
    <dgm:pt modelId="{61B1532A-6143-41CB-ABC9-9165B475FBA3}">
      <dgm:prSet phldrT="[Text]">
        <dgm:style>
          <a:lnRef idx="1">
            <a:schemeClr val="accent5"/>
          </a:lnRef>
          <a:fillRef idx="3">
            <a:schemeClr val="accent5"/>
          </a:fillRef>
          <a:effectRef idx="2">
            <a:schemeClr val="accent5"/>
          </a:effectRef>
          <a:fontRef idx="minor">
            <a:schemeClr val="lt1"/>
          </a:fontRef>
        </dgm:style>
      </dgm:prSet>
      <dgm:spPr/>
      <dgm:t>
        <a:bodyPr/>
        <a:lstStyle/>
        <a:p>
          <a:pPr algn="ctr"/>
          <a:endParaRPr lang="en-IN" dirty="0"/>
        </a:p>
      </dgm:t>
    </dgm:pt>
    <dgm:pt modelId="{6731CE08-8636-4D90-840E-72788F414499}" type="sibTrans" cxnId="{752D5F9B-23D8-40EC-8C80-D98537AB5CF0}">
      <dgm:prSet/>
      <dgm:spPr/>
      <dgm:t>
        <a:bodyPr/>
        <a:lstStyle/>
        <a:p>
          <a:pPr algn="ctr"/>
          <a:endParaRPr lang="en-IN"/>
        </a:p>
      </dgm:t>
    </dgm:pt>
    <dgm:pt modelId="{915973D5-6871-4EDB-BC90-D49BEB7F6B93}" type="parTrans" cxnId="{752D5F9B-23D8-40EC-8C80-D98537AB5CF0}">
      <dgm:prSet/>
      <dgm:spPr/>
      <dgm:t>
        <a:bodyPr/>
        <a:lstStyle/>
        <a:p>
          <a:pPr algn="ctr"/>
          <a:endParaRPr lang="en-IN"/>
        </a:p>
      </dgm:t>
    </dgm:pt>
    <dgm:pt modelId="{138B9E3D-1AAD-4950-83EE-B3602E9C150B}" type="pres">
      <dgm:prSet presAssocID="{30DA9963-5F7A-42C5-96C8-6E981668DE8A}" presName="theList" presStyleCnt="0">
        <dgm:presLayoutVars>
          <dgm:dir/>
          <dgm:animLvl val="lvl"/>
          <dgm:resizeHandles val="exact"/>
        </dgm:presLayoutVars>
      </dgm:prSet>
      <dgm:spPr/>
      <dgm:t>
        <a:bodyPr/>
        <a:lstStyle/>
        <a:p>
          <a:endParaRPr lang="en-IN"/>
        </a:p>
      </dgm:t>
    </dgm:pt>
    <dgm:pt modelId="{DF38164A-DE42-4E9F-94A7-8F8E41BFDCD4}" type="pres">
      <dgm:prSet presAssocID="{DACFDC49-9F0B-40FC-AD06-1320B8C30BB7}" presName="compNode" presStyleCnt="0"/>
      <dgm:spPr/>
    </dgm:pt>
    <dgm:pt modelId="{4015AEDF-921B-429A-938B-BC839A3543EF}" type="pres">
      <dgm:prSet presAssocID="{DACFDC49-9F0B-40FC-AD06-1320B8C30BB7}" presName="aNode" presStyleLbl="bgShp" presStyleIdx="0" presStyleCnt="3" custLinFactNeighborX="22670"/>
      <dgm:spPr/>
      <dgm:t>
        <a:bodyPr/>
        <a:lstStyle/>
        <a:p>
          <a:endParaRPr lang="en-IN"/>
        </a:p>
      </dgm:t>
    </dgm:pt>
    <dgm:pt modelId="{44058DB2-081B-4AB0-A5A4-F91A166E3B56}" type="pres">
      <dgm:prSet presAssocID="{DACFDC49-9F0B-40FC-AD06-1320B8C30BB7}" presName="textNode" presStyleLbl="bgShp" presStyleIdx="0" presStyleCnt="3"/>
      <dgm:spPr/>
      <dgm:t>
        <a:bodyPr/>
        <a:lstStyle/>
        <a:p>
          <a:endParaRPr lang="en-IN"/>
        </a:p>
      </dgm:t>
    </dgm:pt>
    <dgm:pt modelId="{20BC0A3B-1CF1-42F2-8260-0DB68092910D}" type="pres">
      <dgm:prSet presAssocID="{DACFDC49-9F0B-40FC-AD06-1320B8C30BB7}" presName="compChildNode" presStyleCnt="0"/>
      <dgm:spPr/>
    </dgm:pt>
    <dgm:pt modelId="{8C3901AD-EA7D-4670-B47C-DE9AF9243CE6}" type="pres">
      <dgm:prSet presAssocID="{DACFDC49-9F0B-40FC-AD06-1320B8C30BB7}" presName="theInnerList" presStyleCnt="0"/>
      <dgm:spPr/>
    </dgm:pt>
    <dgm:pt modelId="{543C67E6-DF1B-4BB8-B124-CF23252DB8A6}" type="pres">
      <dgm:prSet presAssocID="{12F31718-9946-4590-83D3-53BDB80F95BB}" presName="childNode" presStyleLbl="node1" presStyleIdx="0" presStyleCnt="6">
        <dgm:presLayoutVars>
          <dgm:bulletEnabled val="1"/>
        </dgm:presLayoutVars>
      </dgm:prSet>
      <dgm:spPr/>
      <dgm:t>
        <a:bodyPr/>
        <a:lstStyle/>
        <a:p>
          <a:endParaRPr lang="en-IN"/>
        </a:p>
      </dgm:t>
    </dgm:pt>
    <dgm:pt modelId="{D1F04A40-A3CE-4F1E-9DA5-6C004F2FEE65}" type="pres">
      <dgm:prSet presAssocID="{12F31718-9946-4590-83D3-53BDB80F95BB}" presName="aSpace2" presStyleCnt="0"/>
      <dgm:spPr/>
    </dgm:pt>
    <dgm:pt modelId="{467F3BBD-7B54-4B68-B18C-8F9C02460297}" type="pres">
      <dgm:prSet presAssocID="{5433421B-65BD-4010-A640-7C478DEAF58B}" presName="childNode" presStyleLbl="node1" presStyleIdx="1" presStyleCnt="6">
        <dgm:presLayoutVars>
          <dgm:bulletEnabled val="1"/>
        </dgm:presLayoutVars>
      </dgm:prSet>
      <dgm:spPr/>
      <dgm:t>
        <a:bodyPr/>
        <a:lstStyle/>
        <a:p>
          <a:endParaRPr lang="en-IN"/>
        </a:p>
      </dgm:t>
    </dgm:pt>
    <dgm:pt modelId="{6561A31D-724D-47F4-884C-FE30EE047C3D}" type="pres">
      <dgm:prSet presAssocID="{DACFDC49-9F0B-40FC-AD06-1320B8C30BB7}" presName="aSpace" presStyleCnt="0"/>
      <dgm:spPr/>
    </dgm:pt>
    <dgm:pt modelId="{B763487C-98D3-4616-A318-43EDFD487C1B}" type="pres">
      <dgm:prSet presAssocID="{61B1532A-6143-41CB-ABC9-9165B475FBA3}" presName="compNode" presStyleCnt="0"/>
      <dgm:spPr/>
    </dgm:pt>
    <dgm:pt modelId="{EA66ECD7-44AB-4BFC-9442-308E3D13C1E6}" type="pres">
      <dgm:prSet presAssocID="{61B1532A-6143-41CB-ABC9-9165B475FBA3}" presName="aNode" presStyleLbl="bgShp" presStyleIdx="1" presStyleCnt="3" custLinFactNeighborX="-5351"/>
      <dgm:spPr/>
      <dgm:t>
        <a:bodyPr/>
        <a:lstStyle/>
        <a:p>
          <a:endParaRPr lang="en-IN"/>
        </a:p>
      </dgm:t>
    </dgm:pt>
    <dgm:pt modelId="{EAD6493A-5F47-4162-AD5C-4B46DDE242CB}" type="pres">
      <dgm:prSet presAssocID="{61B1532A-6143-41CB-ABC9-9165B475FBA3}" presName="textNode" presStyleLbl="bgShp" presStyleIdx="1" presStyleCnt="3"/>
      <dgm:spPr/>
      <dgm:t>
        <a:bodyPr/>
        <a:lstStyle/>
        <a:p>
          <a:endParaRPr lang="en-IN"/>
        </a:p>
      </dgm:t>
    </dgm:pt>
    <dgm:pt modelId="{8215FB54-F806-4C5E-B33C-9166924FA762}" type="pres">
      <dgm:prSet presAssocID="{61B1532A-6143-41CB-ABC9-9165B475FBA3}" presName="compChildNode" presStyleCnt="0"/>
      <dgm:spPr/>
    </dgm:pt>
    <dgm:pt modelId="{45A84AB7-C3CD-4098-81C4-462B3CAC18A1}" type="pres">
      <dgm:prSet presAssocID="{61B1532A-6143-41CB-ABC9-9165B475FBA3}" presName="theInnerList" presStyleCnt="0"/>
      <dgm:spPr/>
    </dgm:pt>
    <dgm:pt modelId="{FAAE5841-80D5-4F7E-AF35-9D6C0AD876DB}" type="pres">
      <dgm:prSet presAssocID="{280637A0-E723-456E-A663-50E4BA21F4E2}" presName="childNode" presStyleLbl="node1" presStyleIdx="2" presStyleCnt="6">
        <dgm:presLayoutVars>
          <dgm:bulletEnabled val="1"/>
        </dgm:presLayoutVars>
      </dgm:prSet>
      <dgm:spPr/>
      <dgm:t>
        <a:bodyPr/>
        <a:lstStyle/>
        <a:p>
          <a:endParaRPr lang="en-IN"/>
        </a:p>
      </dgm:t>
    </dgm:pt>
    <dgm:pt modelId="{6F458D01-3F56-4A76-99EF-97F0BB3B6103}" type="pres">
      <dgm:prSet presAssocID="{280637A0-E723-456E-A663-50E4BA21F4E2}" presName="aSpace2" presStyleCnt="0"/>
      <dgm:spPr/>
    </dgm:pt>
    <dgm:pt modelId="{C08F0D3F-D614-4EA1-BC3D-EAA34C4BBF61}" type="pres">
      <dgm:prSet presAssocID="{59EC4720-A0CD-4E5D-9452-C6E83D832778}" presName="childNode" presStyleLbl="node1" presStyleIdx="3" presStyleCnt="6">
        <dgm:presLayoutVars>
          <dgm:bulletEnabled val="1"/>
        </dgm:presLayoutVars>
      </dgm:prSet>
      <dgm:spPr/>
      <dgm:t>
        <a:bodyPr/>
        <a:lstStyle/>
        <a:p>
          <a:endParaRPr lang="en-IN"/>
        </a:p>
      </dgm:t>
    </dgm:pt>
    <dgm:pt modelId="{4EEB5A92-E144-438A-9E7C-A8D72DE7CF7C}" type="pres">
      <dgm:prSet presAssocID="{61B1532A-6143-41CB-ABC9-9165B475FBA3}" presName="aSpace" presStyleCnt="0"/>
      <dgm:spPr/>
    </dgm:pt>
    <dgm:pt modelId="{2709AA64-D7AF-4084-999B-E53449E562BE}" type="pres">
      <dgm:prSet presAssocID="{70459130-BA03-4913-89C5-DB48C7D1ED1C}" presName="compNode" presStyleCnt="0"/>
      <dgm:spPr/>
    </dgm:pt>
    <dgm:pt modelId="{0B20F1C5-CFB0-42FC-A2D7-1C03D1E03303}" type="pres">
      <dgm:prSet presAssocID="{70459130-BA03-4913-89C5-DB48C7D1ED1C}" presName="aNode" presStyleLbl="bgShp" presStyleIdx="2" presStyleCnt="3" custLinFactNeighborX="-13503"/>
      <dgm:spPr/>
      <dgm:t>
        <a:bodyPr/>
        <a:lstStyle/>
        <a:p>
          <a:endParaRPr lang="en-IN"/>
        </a:p>
      </dgm:t>
    </dgm:pt>
    <dgm:pt modelId="{D0B3A0DF-33B3-4D1E-B4A4-DA403EF25AF5}" type="pres">
      <dgm:prSet presAssocID="{70459130-BA03-4913-89C5-DB48C7D1ED1C}" presName="textNode" presStyleLbl="bgShp" presStyleIdx="2" presStyleCnt="3"/>
      <dgm:spPr/>
      <dgm:t>
        <a:bodyPr/>
        <a:lstStyle/>
        <a:p>
          <a:endParaRPr lang="en-IN"/>
        </a:p>
      </dgm:t>
    </dgm:pt>
    <dgm:pt modelId="{CB96C921-9B76-4B4C-B78C-59718F7D5BF1}" type="pres">
      <dgm:prSet presAssocID="{70459130-BA03-4913-89C5-DB48C7D1ED1C}" presName="compChildNode" presStyleCnt="0"/>
      <dgm:spPr/>
    </dgm:pt>
    <dgm:pt modelId="{C8CF24AC-103C-4F40-8EB3-14F1B1518B62}" type="pres">
      <dgm:prSet presAssocID="{70459130-BA03-4913-89C5-DB48C7D1ED1C}" presName="theInnerList" presStyleCnt="0"/>
      <dgm:spPr/>
    </dgm:pt>
    <dgm:pt modelId="{9C129C96-A1F7-4999-B5A5-90214D90AD91}" type="pres">
      <dgm:prSet presAssocID="{8DF30850-B5E1-43E5-AD1F-E07C0A182D6D}" presName="childNode" presStyleLbl="node1" presStyleIdx="4" presStyleCnt="6">
        <dgm:presLayoutVars>
          <dgm:bulletEnabled val="1"/>
        </dgm:presLayoutVars>
      </dgm:prSet>
      <dgm:spPr/>
      <dgm:t>
        <a:bodyPr/>
        <a:lstStyle/>
        <a:p>
          <a:endParaRPr lang="en-IN"/>
        </a:p>
      </dgm:t>
    </dgm:pt>
    <dgm:pt modelId="{E6EE7735-707A-4705-A8E3-8B055A529030}" type="pres">
      <dgm:prSet presAssocID="{8DF30850-B5E1-43E5-AD1F-E07C0A182D6D}" presName="aSpace2" presStyleCnt="0"/>
      <dgm:spPr/>
    </dgm:pt>
    <dgm:pt modelId="{7F0C8916-91A6-4DF3-8A5B-F1E115E072E5}" type="pres">
      <dgm:prSet presAssocID="{180259F1-019C-4B0D-9F65-77F7B62DCE27}" presName="childNode" presStyleLbl="node1" presStyleIdx="5" presStyleCnt="6">
        <dgm:presLayoutVars>
          <dgm:bulletEnabled val="1"/>
        </dgm:presLayoutVars>
      </dgm:prSet>
      <dgm:spPr/>
      <dgm:t>
        <a:bodyPr/>
        <a:lstStyle/>
        <a:p>
          <a:endParaRPr lang="en-IN"/>
        </a:p>
      </dgm:t>
    </dgm:pt>
  </dgm:ptLst>
  <dgm:cxnLst>
    <dgm:cxn modelId="{A3B0C0B1-460C-40FD-802E-57F9D88AD70D}" type="presOf" srcId="{DACFDC49-9F0B-40FC-AD06-1320B8C30BB7}" destId="{44058DB2-081B-4AB0-A5A4-F91A166E3B56}" srcOrd="1" destOrd="0" presId="urn:microsoft.com/office/officeart/2005/8/layout/lProcess2"/>
    <dgm:cxn modelId="{B3E40006-2189-405F-AAB4-0BF0B0219A88}" type="presOf" srcId="{12F31718-9946-4590-83D3-53BDB80F95BB}" destId="{543C67E6-DF1B-4BB8-B124-CF23252DB8A6}" srcOrd="0" destOrd="0" presId="urn:microsoft.com/office/officeart/2005/8/layout/lProcess2"/>
    <dgm:cxn modelId="{01B18689-4E51-4924-9F70-B976BC79475D}" srcId="{DACFDC49-9F0B-40FC-AD06-1320B8C30BB7}" destId="{5433421B-65BD-4010-A640-7C478DEAF58B}" srcOrd="1" destOrd="0" parTransId="{7E099AC0-B57A-401C-BF48-D71E0F6A6FB0}" sibTransId="{85973EE0-FAB5-478E-812B-FC0EF0A887DC}"/>
    <dgm:cxn modelId="{9741E976-234C-4817-B955-6B4FDB3276C3}" type="presOf" srcId="{180259F1-019C-4B0D-9F65-77F7B62DCE27}" destId="{7F0C8916-91A6-4DF3-8A5B-F1E115E072E5}" srcOrd="0" destOrd="0" presId="urn:microsoft.com/office/officeart/2005/8/layout/lProcess2"/>
    <dgm:cxn modelId="{27EE7DF7-E697-44F3-8DB8-57D969FD717A}" type="presOf" srcId="{30DA9963-5F7A-42C5-96C8-6E981668DE8A}" destId="{138B9E3D-1AAD-4950-83EE-B3602E9C150B}" srcOrd="0" destOrd="0" presId="urn:microsoft.com/office/officeart/2005/8/layout/lProcess2"/>
    <dgm:cxn modelId="{77EE0E26-10AD-47C5-8560-B30C3CE1B3BA}" srcId="{30DA9963-5F7A-42C5-96C8-6E981668DE8A}" destId="{70459130-BA03-4913-89C5-DB48C7D1ED1C}" srcOrd="2" destOrd="0" parTransId="{6F389E3F-8804-40D2-8066-8E1F29F782AA}" sibTransId="{374618B0-9928-4413-BE35-4520470A0BD3}"/>
    <dgm:cxn modelId="{09BEE25D-A596-4C35-9CDD-084EAF70F6AD}" type="presOf" srcId="{61B1532A-6143-41CB-ABC9-9165B475FBA3}" destId="{EAD6493A-5F47-4162-AD5C-4B46DDE242CB}" srcOrd="1" destOrd="0" presId="urn:microsoft.com/office/officeart/2005/8/layout/lProcess2"/>
    <dgm:cxn modelId="{1FB863B1-0B18-4700-89FA-D1F672CDB2E6}" type="presOf" srcId="{59EC4720-A0CD-4E5D-9452-C6E83D832778}" destId="{C08F0D3F-D614-4EA1-BC3D-EAA34C4BBF61}" srcOrd="0" destOrd="0" presId="urn:microsoft.com/office/officeart/2005/8/layout/lProcess2"/>
    <dgm:cxn modelId="{04A33091-A107-4BE0-8055-19E6CDF3E57D}" srcId="{30DA9963-5F7A-42C5-96C8-6E981668DE8A}" destId="{DACFDC49-9F0B-40FC-AD06-1320B8C30BB7}" srcOrd="0" destOrd="0" parTransId="{02999107-4FAB-4C1D-B5F0-1E428E1D2F5A}" sibTransId="{09637638-B166-4315-BFE6-8D39DBF39189}"/>
    <dgm:cxn modelId="{84D819F3-20F8-4D98-8C46-9721A618AA3F}" srcId="{70459130-BA03-4913-89C5-DB48C7D1ED1C}" destId="{180259F1-019C-4B0D-9F65-77F7B62DCE27}" srcOrd="1" destOrd="0" parTransId="{77B788B3-85E5-4937-84A2-3DA2240B4553}" sibTransId="{FE375336-D3FD-4F58-A191-57FE9BA14D8B}"/>
    <dgm:cxn modelId="{752D5F9B-23D8-40EC-8C80-D98537AB5CF0}" srcId="{30DA9963-5F7A-42C5-96C8-6E981668DE8A}" destId="{61B1532A-6143-41CB-ABC9-9165B475FBA3}" srcOrd="1" destOrd="0" parTransId="{915973D5-6871-4EDB-BC90-D49BEB7F6B93}" sibTransId="{6731CE08-8636-4D90-840E-72788F414499}"/>
    <dgm:cxn modelId="{55F27965-348A-4DD2-9487-EA144AC2B47A}" type="presOf" srcId="{61B1532A-6143-41CB-ABC9-9165B475FBA3}" destId="{EA66ECD7-44AB-4BFC-9442-308E3D13C1E6}" srcOrd="0" destOrd="0" presId="urn:microsoft.com/office/officeart/2005/8/layout/lProcess2"/>
    <dgm:cxn modelId="{52B2B183-E64E-41A9-991B-95BDAE83AE2E}" type="presOf" srcId="{70459130-BA03-4913-89C5-DB48C7D1ED1C}" destId="{D0B3A0DF-33B3-4D1E-B4A4-DA403EF25AF5}" srcOrd="1" destOrd="0" presId="urn:microsoft.com/office/officeart/2005/8/layout/lProcess2"/>
    <dgm:cxn modelId="{213B8A2D-1A3C-4982-B735-FC656B557810}" srcId="{70459130-BA03-4913-89C5-DB48C7D1ED1C}" destId="{8DF30850-B5E1-43E5-AD1F-E07C0A182D6D}" srcOrd="0" destOrd="0" parTransId="{2D528123-9629-4475-947D-FE44518E282A}" sibTransId="{8F61FE22-48C7-4614-A4E2-9EA65E109004}"/>
    <dgm:cxn modelId="{CD618E39-7DFD-4106-B810-919DCC0EA5E8}" srcId="{61B1532A-6143-41CB-ABC9-9165B475FBA3}" destId="{280637A0-E723-456E-A663-50E4BA21F4E2}" srcOrd="0" destOrd="0" parTransId="{06CF20D4-AED4-4544-A778-CB2CB2A6C2C9}" sibTransId="{2EB28DD3-1C25-4949-A2D6-57CB09909E24}"/>
    <dgm:cxn modelId="{45BEF56D-53DB-4F6A-98B1-5D5714FB1D09}" type="presOf" srcId="{70459130-BA03-4913-89C5-DB48C7D1ED1C}" destId="{0B20F1C5-CFB0-42FC-A2D7-1C03D1E03303}" srcOrd="0" destOrd="0" presId="urn:microsoft.com/office/officeart/2005/8/layout/lProcess2"/>
    <dgm:cxn modelId="{2A777C24-70C9-42E7-B304-AFEDCBDE60EC}" type="presOf" srcId="{280637A0-E723-456E-A663-50E4BA21F4E2}" destId="{FAAE5841-80D5-4F7E-AF35-9D6C0AD876DB}" srcOrd="0" destOrd="0" presId="urn:microsoft.com/office/officeart/2005/8/layout/lProcess2"/>
    <dgm:cxn modelId="{B39DB9F5-B1BA-4313-BA5D-FA3F21C25AEC}" srcId="{DACFDC49-9F0B-40FC-AD06-1320B8C30BB7}" destId="{12F31718-9946-4590-83D3-53BDB80F95BB}" srcOrd="0" destOrd="0" parTransId="{B69CECED-461A-4CA1-BA94-3B8F7612BA7B}" sibTransId="{4AEAA10F-8A7D-4579-BBF0-BA94E54A8D06}"/>
    <dgm:cxn modelId="{A06B26D8-F918-41CF-A732-14C01D36D85C}" type="presOf" srcId="{DACFDC49-9F0B-40FC-AD06-1320B8C30BB7}" destId="{4015AEDF-921B-429A-938B-BC839A3543EF}" srcOrd="0" destOrd="0" presId="urn:microsoft.com/office/officeart/2005/8/layout/lProcess2"/>
    <dgm:cxn modelId="{77C2BCB9-55FC-45DB-A522-1C7F90C19A47}" type="presOf" srcId="{8DF30850-B5E1-43E5-AD1F-E07C0A182D6D}" destId="{9C129C96-A1F7-4999-B5A5-90214D90AD91}" srcOrd="0" destOrd="0" presId="urn:microsoft.com/office/officeart/2005/8/layout/lProcess2"/>
    <dgm:cxn modelId="{CDC89693-CA5A-487B-B9B0-37FBC963070A}" type="presOf" srcId="{5433421B-65BD-4010-A640-7C478DEAF58B}" destId="{467F3BBD-7B54-4B68-B18C-8F9C02460297}" srcOrd="0" destOrd="0" presId="urn:microsoft.com/office/officeart/2005/8/layout/lProcess2"/>
    <dgm:cxn modelId="{04826A14-75AC-4DFF-A3B8-8678AE217487}" srcId="{61B1532A-6143-41CB-ABC9-9165B475FBA3}" destId="{59EC4720-A0CD-4E5D-9452-C6E83D832778}" srcOrd="1" destOrd="0" parTransId="{E5E460AC-B28D-487E-941A-AD7F453AFA35}" sibTransId="{C457EBC3-2E22-4FC5-9EBA-5A96FF08F24C}"/>
    <dgm:cxn modelId="{8BE1DAFE-A721-4FE0-B964-08E1EE09324F}" type="presParOf" srcId="{138B9E3D-1AAD-4950-83EE-B3602E9C150B}" destId="{DF38164A-DE42-4E9F-94A7-8F8E41BFDCD4}" srcOrd="0" destOrd="0" presId="urn:microsoft.com/office/officeart/2005/8/layout/lProcess2"/>
    <dgm:cxn modelId="{5ABEB132-AE92-4871-8CDC-B20E6E6705AF}" type="presParOf" srcId="{DF38164A-DE42-4E9F-94A7-8F8E41BFDCD4}" destId="{4015AEDF-921B-429A-938B-BC839A3543EF}" srcOrd="0" destOrd="0" presId="urn:microsoft.com/office/officeart/2005/8/layout/lProcess2"/>
    <dgm:cxn modelId="{29A868F0-B389-44B9-B447-7C624458BE25}" type="presParOf" srcId="{DF38164A-DE42-4E9F-94A7-8F8E41BFDCD4}" destId="{44058DB2-081B-4AB0-A5A4-F91A166E3B56}" srcOrd="1" destOrd="0" presId="urn:microsoft.com/office/officeart/2005/8/layout/lProcess2"/>
    <dgm:cxn modelId="{425E2F28-5755-4C22-8867-BB5B96CCB638}" type="presParOf" srcId="{DF38164A-DE42-4E9F-94A7-8F8E41BFDCD4}" destId="{20BC0A3B-1CF1-42F2-8260-0DB68092910D}" srcOrd="2" destOrd="0" presId="urn:microsoft.com/office/officeart/2005/8/layout/lProcess2"/>
    <dgm:cxn modelId="{7C6AE7F4-5868-4005-AC76-58FDF47EACDB}" type="presParOf" srcId="{20BC0A3B-1CF1-42F2-8260-0DB68092910D}" destId="{8C3901AD-EA7D-4670-B47C-DE9AF9243CE6}" srcOrd="0" destOrd="0" presId="urn:microsoft.com/office/officeart/2005/8/layout/lProcess2"/>
    <dgm:cxn modelId="{9DA364BA-BE2E-4EB6-8599-C847C444DC4F}" type="presParOf" srcId="{8C3901AD-EA7D-4670-B47C-DE9AF9243CE6}" destId="{543C67E6-DF1B-4BB8-B124-CF23252DB8A6}" srcOrd="0" destOrd="0" presId="urn:microsoft.com/office/officeart/2005/8/layout/lProcess2"/>
    <dgm:cxn modelId="{02A712B0-00A7-4F29-8ECD-33DDA53C74D2}" type="presParOf" srcId="{8C3901AD-EA7D-4670-B47C-DE9AF9243CE6}" destId="{D1F04A40-A3CE-4F1E-9DA5-6C004F2FEE65}" srcOrd="1" destOrd="0" presId="urn:microsoft.com/office/officeart/2005/8/layout/lProcess2"/>
    <dgm:cxn modelId="{68553225-142D-44F5-9649-4C7C78C9EA0D}" type="presParOf" srcId="{8C3901AD-EA7D-4670-B47C-DE9AF9243CE6}" destId="{467F3BBD-7B54-4B68-B18C-8F9C02460297}" srcOrd="2" destOrd="0" presId="urn:microsoft.com/office/officeart/2005/8/layout/lProcess2"/>
    <dgm:cxn modelId="{C6134BDE-C390-4FF6-A5D1-206DAF3B2A4C}" type="presParOf" srcId="{138B9E3D-1AAD-4950-83EE-B3602E9C150B}" destId="{6561A31D-724D-47F4-884C-FE30EE047C3D}" srcOrd="1" destOrd="0" presId="urn:microsoft.com/office/officeart/2005/8/layout/lProcess2"/>
    <dgm:cxn modelId="{E171C5ED-9793-45C0-A627-451456823479}" type="presParOf" srcId="{138B9E3D-1AAD-4950-83EE-B3602E9C150B}" destId="{B763487C-98D3-4616-A318-43EDFD487C1B}" srcOrd="2" destOrd="0" presId="urn:microsoft.com/office/officeart/2005/8/layout/lProcess2"/>
    <dgm:cxn modelId="{92F1AA5F-D240-4354-ABF7-851DDFD62063}" type="presParOf" srcId="{B763487C-98D3-4616-A318-43EDFD487C1B}" destId="{EA66ECD7-44AB-4BFC-9442-308E3D13C1E6}" srcOrd="0" destOrd="0" presId="urn:microsoft.com/office/officeart/2005/8/layout/lProcess2"/>
    <dgm:cxn modelId="{9469E133-8FE1-41AF-B349-CDAC2D9A9359}" type="presParOf" srcId="{B763487C-98D3-4616-A318-43EDFD487C1B}" destId="{EAD6493A-5F47-4162-AD5C-4B46DDE242CB}" srcOrd="1" destOrd="0" presId="urn:microsoft.com/office/officeart/2005/8/layout/lProcess2"/>
    <dgm:cxn modelId="{F59A25B1-782F-4138-9B1C-9198FF74D7EB}" type="presParOf" srcId="{B763487C-98D3-4616-A318-43EDFD487C1B}" destId="{8215FB54-F806-4C5E-B33C-9166924FA762}" srcOrd="2" destOrd="0" presId="urn:microsoft.com/office/officeart/2005/8/layout/lProcess2"/>
    <dgm:cxn modelId="{0BAFA87A-1230-4716-884B-0F73B2C6304E}" type="presParOf" srcId="{8215FB54-F806-4C5E-B33C-9166924FA762}" destId="{45A84AB7-C3CD-4098-81C4-462B3CAC18A1}" srcOrd="0" destOrd="0" presId="urn:microsoft.com/office/officeart/2005/8/layout/lProcess2"/>
    <dgm:cxn modelId="{634DE366-820F-474B-BA2C-ADA8836D7D22}" type="presParOf" srcId="{45A84AB7-C3CD-4098-81C4-462B3CAC18A1}" destId="{FAAE5841-80D5-4F7E-AF35-9D6C0AD876DB}" srcOrd="0" destOrd="0" presId="urn:microsoft.com/office/officeart/2005/8/layout/lProcess2"/>
    <dgm:cxn modelId="{31750703-75C1-41C7-85B8-F0E41F7BFFE1}" type="presParOf" srcId="{45A84AB7-C3CD-4098-81C4-462B3CAC18A1}" destId="{6F458D01-3F56-4A76-99EF-97F0BB3B6103}" srcOrd="1" destOrd="0" presId="urn:microsoft.com/office/officeart/2005/8/layout/lProcess2"/>
    <dgm:cxn modelId="{76890C01-4FAE-41CE-9BD0-1533C6AA07B7}" type="presParOf" srcId="{45A84AB7-C3CD-4098-81C4-462B3CAC18A1}" destId="{C08F0D3F-D614-4EA1-BC3D-EAA34C4BBF61}" srcOrd="2" destOrd="0" presId="urn:microsoft.com/office/officeart/2005/8/layout/lProcess2"/>
    <dgm:cxn modelId="{F797123C-DF37-4349-878F-CBADE5AE12E4}" type="presParOf" srcId="{138B9E3D-1AAD-4950-83EE-B3602E9C150B}" destId="{4EEB5A92-E144-438A-9E7C-A8D72DE7CF7C}" srcOrd="3" destOrd="0" presId="urn:microsoft.com/office/officeart/2005/8/layout/lProcess2"/>
    <dgm:cxn modelId="{350523A7-030E-4196-AA7D-8FD312204BEC}" type="presParOf" srcId="{138B9E3D-1AAD-4950-83EE-B3602E9C150B}" destId="{2709AA64-D7AF-4084-999B-E53449E562BE}" srcOrd="4" destOrd="0" presId="urn:microsoft.com/office/officeart/2005/8/layout/lProcess2"/>
    <dgm:cxn modelId="{E1BA4CC5-BFD6-464F-9BF8-E1823511E9D4}" type="presParOf" srcId="{2709AA64-D7AF-4084-999B-E53449E562BE}" destId="{0B20F1C5-CFB0-42FC-A2D7-1C03D1E03303}" srcOrd="0" destOrd="0" presId="urn:microsoft.com/office/officeart/2005/8/layout/lProcess2"/>
    <dgm:cxn modelId="{C0B70322-1AC5-461A-B65D-A078E3EF075E}" type="presParOf" srcId="{2709AA64-D7AF-4084-999B-E53449E562BE}" destId="{D0B3A0DF-33B3-4D1E-B4A4-DA403EF25AF5}" srcOrd="1" destOrd="0" presId="urn:microsoft.com/office/officeart/2005/8/layout/lProcess2"/>
    <dgm:cxn modelId="{4F81BEE6-60F3-4432-B66D-1B611BDEF54B}" type="presParOf" srcId="{2709AA64-D7AF-4084-999B-E53449E562BE}" destId="{CB96C921-9B76-4B4C-B78C-59718F7D5BF1}" srcOrd="2" destOrd="0" presId="urn:microsoft.com/office/officeart/2005/8/layout/lProcess2"/>
    <dgm:cxn modelId="{ABE6F65B-0BBC-47B5-8969-CEC392F6FC2E}" type="presParOf" srcId="{CB96C921-9B76-4B4C-B78C-59718F7D5BF1}" destId="{C8CF24AC-103C-4F40-8EB3-14F1B1518B62}" srcOrd="0" destOrd="0" presId="urn:microsoft.com/office/officeart/2005/8/layout/lProcess2"/>
    <dgm:cxn modelId="{BFD1B446-BD5E-4A0D-8260-DA3AF3EBF67F}" type="presParOf" srcId="{C8CF24AC-103C-4F40-8EB3-14F1B1518B62}" destId="{9C129C96-A1F7-4999-B5A5-90214D90AD91}" srcOrd="0" destOrd="0" presId="urn:microsoft.com/office/officeart/2005/8/layout/lProcess2"/>
    <dgm:cxn modelId="{4AB00280-3A12-4148-B039-09FA2E728C0D}" type="presParOf" srcId="{C8CF24AC-103C-4F40-8EB3-14F1B1518B62}" destId="{E6EE7735-707A-4705-A8E3-8B055A529030}" srcOrd="1" destOrd="0" presId="urn:microsoft.com/office/officeart/2005/8/layout/lProcess2"/>
    <dgm:cxn modelId="{938CE6F0-D4F0-4C93-92BC-FF6D378B83BC}" type="presParOf" srcId="{C8CF24AC-103C-4F40-8EB3-14F1B1518B62}" destId="{7F0C8916-91A6-4DF3-8A5B-F1E115E072E5}" srcOrd="2" destOrd="0" presId="urn:microsoft.com/office/officeart/2005/8/layout/lProcess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5DE9F82-F8DE-4C35-A5C7-4E1E37E5C83B}" type="doc">
      <dgm:prSet loTypeId="urn:microsoft.com/office/officeart/2005/8/layout/hierarchy2" loCatId="hierarchy" qsTypeId="urn:microsoft.com/office/officeart/2005/8/quickstyle/simple1" qsCatId="simple" csTypeId="urn:microsoft.com/office/officeart/2005/8/colors/accent1_2" csCatId="accent1" phldr="1"/>
      <dgm:spPr/>
      <dgm:t>
        <a:bodyPr/>
        <a:lstStyle/>
        <a:p>
          <a:endParaRPr lang="en-IN"/>
        </a:p>
      </dgm:t>
    </dgm:pt>
    <dgm:pt modelId="{066C1489-9E3B-44E3-BA59-CB19FB43CDDE}">
      <dgm:prSet phldrT="[Text]"/>
      <dgm:spPr/>
      <dgm:t>
        <a:bodyPr/>
        <a:lstStyle/>
        <a:p>
          <a:r>
            <a:rPr lang="en-IN" dirty="0" smtClean="0"/>
            <a:t>Methods of Constructing Index Numbers</a:t>
          </a:r>
          <a:endParaRPr lang="en-IN" dirty="0"/>
        </a:p>
      </dgm:t>
    </dgm:pt>
    <dgm:pt modelId="{7B48B75E-F52A-4460-BDAD-C867BA2388A4}" type="parTrans" cxnId="{B94BB7C6-91BB-4184-8767-75E2665CADD5}">
      <dgm:prSet/>
      <dgm:spPr/>
      <dgm:t>
        <a:bodyPr/>
        <a:lstStyle/>
        <a:p>
          <a:endParaRPr lang="en-IN"/>
        </a:p>
      </dgm:t>
    </dgm:pt>
    <dgm:pt modelId="{4C8A8F12-4CF2-412B-889B-75CDAF63F2AD}" type="sibTrans" cxnId="{B94BB7C6-91BB-4184-8767-75E2665CADD5}">
      <dgm:prSet/>
      <dgm:spPr/>
      <dgm:t>
        <a:bodyPr/>
        <a:lstStyle/>
        <a:p>
          <a:endParaRPr lang="en-IN"/>
        </a:p>
      </dgm:t>
    </dgm:pt>
    <dgm:pt modelId="{985064AB-9843-4201-BA93-3D49F5AD58C4}">
      <dgm:prSet phldrT="[Text]"/>
      <dgm:spPr/>
      <dgm:t>
        <a:bodyPr/>
        <a:lstStyle/>
        <a:p>
          <a:r>
            <a:rPr lang="en-IN" dirty="0" smtClean="0"/>
            <a:t>Simple Index Numbers</a:t>
          </a:r>
          <a:endParaRPr lang="en-IN" dirty="0"/>
        </a:p>
      </dgm:t>
    </dgm:pt>
    <dgm:pt modelId="{DA625992-73F5-44FA-9380-C48C18C9550A}" type="parTrans" cxnId="{A5334B9E-67D4-40C0-B7C2-FD8F860B673B}">
      <dgm:prSet/>
      <dgm:spPr/>
      <dgm:t>
        <a:bodyPr/>
        <a:lstStyle/>
        <a:p>
          <a:endParaRPr lang="en-IN"/>
        </a:p>
      </dgm:t>
    </dgm:pt>
    <dgm:pt modelId="{C6244CB3-1598-4938-AFF0-73231B22F202}" type="sibTrans" cxnId="{A5334B9E-67D4-40C0-B7C2-FD8F860B673B}">
      <dgm:prSet/>
      <dgm:spPr/>
      <dgm:t>
        <a:bodyPr/>
        <a:lstStyle/>
        <a:p>
          <a:endParaRPr lang="en-IN"/>
        </a:p>
      </dgm:t>
    </dgm:pt>
    <dgm:pt modelId="{29D3A393-CC08-4B53-9942-F357CF12DE5D}">
      <dgm:prSet phldrT="[Text]"/>
      <dgm:spPr/>
      <dgm:t>
        <a:bodyPr/>
        <a:lstStyle/>
        <a:p>
          <a:r>
            <a:rPr lang="en-IN" dirty="0" smtClean="0"/>
            <a:t>Simple Aggregative Method</a:t>
          </a:r>
          <a:endParaRPr lang="en-IN" dirty="0"/>
        </a:p>
      </dgm:t>
    </dgm:pt>
    <dgm:pt modelId="{62AE901E-F7E4-457B-9150-B3D8890D36D1}" type="parTrans" cxnId="{127DFE92-E7A4-46F9-A26B-682EA95BD031}">
      <dgm:prSet/>
      <dgm:spPr/>
      <dgm:t>
        <a:bodyPr/>
        <a:lstStyle/>
        <a:p>
          <a:endParaRPr lang="en-IN"/>
        </a:p>
      </dgm:t>
    </dgm:pt>
    <dgm:pt modelId="{563FC6C9-1800-4EC9-9D7B-DB05B7148EBB}" type="sibTrans" cxnId="{127DFE92-E7A4-46F9-A26B-682EA95BD031}">
      <dgm:prSet/>
      <dgm:spPr/>
      <dgm:t>
        <a:bodyPr/>
        <a:lstStyle/>
        <a:p>
          <a:endParaRPr lang="en-IN"/>
        </a:p>
      </dgm:t>
    </dgm:pt>
    <dgm:pt modelId="{28A32FF9-5F70-42A8-9D00-D4CC62D9FB14}">
      <dgm:prSet phldrT="[Text]"/>
      <dgm:spPr/>
      <dgm:t>
        <a:bodyPr/>
        <a:lstStyle/>
        <a:p>
          <a:r>
            <a:rPr lang="en-IN" dirty="0" smtClean="0"/>
            <a:t>Simple Average of Price Relatives Method</a:t>
          </a:r>
          <a:endParaRPr lang="en-IN" dirty="0"/>
        </a:p>
      </dgm:t>
    </dgm:pt>
    <dgm:pt modelId="{B30ED047-2669-4A08-8FFE-BAEE83236526}" type="parTrans" cxnId="{35B76167-8D7C-4B29-A201-E536CD6F4EB6}">
      <dgm:prSet/>
      <dgm:spPr/>
      <dgm:t>
        <a:bodyPr/>
        <a:lstStyle/>
        <a:p>
          <a:endParaRPr lang="en-IN"/>
        </a:p>
      </dgm:t>
    </dgm:pt>
    <dgm:pt modelId="{223F8870-485E-4DB8-B77F-A91070A9C0A4}" type="sibTrans" cxnId="{35B76167-8D7C-4B29-A201-E536CD6F4EB6}">
      <dgm:prSet/>
      <dgm:spPr/>
      <dgm:t>
        <a:bodyPr/>
        <a:lstStyle/>
        <a:p>
          <a:endParaRPr lang="en-IN"/>
        </a:p>
      </dgm:t>
    </dgm:pt>
    <dgm:pt modelId="{8DAC9CB5-102A-4131-B5E5-308E9D45A8F1}">
      <dgm:prSet phldrT="[Text]"/>
      <dgm:spPr/>
      <dgm:t>
        <a:bodyPr/>
        <a:lstStyle/>
        <a:p>
          <a:r>
            <a:rPr lang="en-IN" dirty="0" smtClean="0"/>
            <a:t>Weighted Index Numbers</a:t>
          </a:r>
          <a:endParaRPr lang="en-IN" dirty="0"/>
        </a:p>
      </dgm:t>
    </dgm:pt>
    <dgm:pt modelId="{8B62D121-9ABE-4B5A-9FAD-B38F2D768ED1}" type="parTrans" cxnId="{0BE69403-3F67-4574-91DB-C06E73123735}">
      <dgm:prSet/>
      <dgm:spPr/>
      <dgm:t>
        <a:bodyPr/>
        <a:lstStyle/>
        <a:p>
          <a:endParaRPr lang="en-IN"/>
        </a:p>
      </dgm:t>
    </dgm:pt>
    <dgm:pt modelId="{8DD4B1F1-C754-4211-A69C-CFFE921F4FA8}" type="sibTrans" cxnId="{0BE69403-3F67-4574-91DB-C06E73123735}">
      <dgm:prSet/>
      <dgm:spPr/>
      <dgm:t>
        <a:bodyPr/>
        <a:lstStyle/>
        <a:p>
          <a:endParaRPr lang="en-IN"/>
        </a:p>
      </dgm:t>
    </dgm:pt>
    <dgm:pt modelId="{043E193C-3ACB-422E-A667-3E4326818071}">
      <dgm:prSet phldrT="[Text]"/>
      <dgm:spPr/>
      <dgm:t>
        <a:bodyPr/>
        <a:lstStyle/>
        <a:p>
          <a:r>
            <a:rPr lang="en-IN" dirty="0" smtClean="0"/>
            <a:t>Weighted Average of Price Relatives Method</a:t>
          </a:r>
          <a:endParaRPr lang="en-IN" dirty="0"/>
        </a:p>
      </dgm:t>
    </dgm:pt>
    <dgm:pt modelId="{8339777C-68B7-4A27-B51C-C28EAD7CE6CB}" type="parTrans" cxnId="{F4B1D923-8C74-422F-B0D1-AB00840E259F}">
      <dgm:prSet/>
      <dgm:spPr/>
      <dgm:t>
        <a:bodyPr/>
        <a:lstStyle/>
        <a:p>
          <a:endParaRPr lang="en-IN"/>
        </a:p>
      </dgm:t>
    </dgm:pt>
    <dgm:pt modelId="{19CB0D6D-121C-4BB6-8DAD-BB641EAFF908}" type="sibTrans" cxnId="{F4B1D923-8C74-422F-B0D1-AB00840E259F}">
      <dgm:prSet/>
      <dgm:spPr/>
      <dgm:t>
        <a:bodyPr/>
        <a:lstStyle/>
        <a:p>
          <a:endParaRPr lang="en-IN"/>
        </a:p>
      </dgm:t>
    </dgm:pt>
    <dgm:pt modelId="{86082B5B-99E0-465C-8DCE-CFC86BC7B84F}">
      <dgm:prSet/>
      <dgm:spPr/>
      <dgm:t>
        <a:bodyPr/>
        <a:lstStyle/>
        <a:p>
          <a:r>
            <a:rPr lang="en-IN" smtClean="0"/>
            <a:t>Weighted Aggregative Method</a:t>
          </a:r>
          <a:endParaRPr lang="en-IN" dirty="0"/>
        </a:p>
      </dgm:t>
    </dgm:pt>
    <dgm:pt modelId="{86CD9402-928C-40EF-B0ED-CA38CD2A7463}" type="parTrans" cxnId="{B3835CBA-D43F-4904-AF57-85C7E6E058E2}">
      <dgm:prSet/>
      <dgm:spPr/>
      <dgm:t>
        <a:bodyPr/>
        <a:lstStyle/>
        <a:p>
          <a:endParaRPr lang="en-IN"/>
        </a:p>
      </dgm:t>
    </dgm:pt>
    <dgm:pt modelId="{1032FFA0-D043-4F63-AAB9-D98B0B5ED7D4}" type="sibTrans" cxnId="{B3835CBA-D43F-4904-AF57-85C7E6E058E2}">
      <dgm:prSet/>
      <dgm:spPr/>
      <dgm:t>
        <a:bodyPr/>
        <a:lstStyle/>
        <a:p>
          <a:endParaRPr lang="en-IN"/>
        </a:p>
      </dgm:t>
    </dgm:pt>
    <dgm:pt modelId="{6FEFE379-C300-41A5-A196-52A92964D481}" type="pres">
      <dgm:prSet presAssocID="{25DE9F82-F8DE-4C35-A5C7-4E1E37E5C83B}" presName="diagram" presStyleCnt="0">
        <dgm:presLayoutVars>
          <dgm:chPref val="1"/>
          <dgm:dir/>
          <dgm:animOne val="branch"/>
          <dgm:animLvl val="lvl"/>
          <dgm:resizeHandles val="exact"/>
        </dgm:presLayoutVars>
      </dgm:prSet>
      <dgm:spPr/>
      <dgm:t>
        <a:bodyPr/>
        <a:lstStyle/>
        <a:p>
          <a:endParaRPr lang="en-IN"/>
        </a:p>
      </dgm:t>
    </dgm:pt>
    <dgm:pt modelId="{9B0E3167-9296-4197-B2AA-03B3B9434011}" type="pres">
      <dgm:prSet presAssocID="{066C1489-9E3B-44E3-BA59-CB19FB43CDDE}" presName="root1" presStyleCnt="0"/>
      <dgm:spPr/>
    </dgm:pt>
    <dgm:pt modelId="{8ACC106E-DA50-4D99-983C-F61977A80A41}" type="pres">
      <dgm:prSet presAssocID="{066C1489-9E3B-44E3-BA59-CB19FB43CDDE}" presName="LevelOneTextNode" presStyleLbl="node0" presStyleIdx="0" presStyleCnt="1">
        <dgm:presLayoutVars>
          <dgm:chPref val="3"/>
        </dgm:presLayoutVars>
      </dgm:prSet>
      <dgm:spPr/>
      <dgm:t>
        <a:bodyPr/>
        <a:lstStyle/>
        <a:p>
          <a:endParaRPr lang="en-IN"/>
        </a:p>
      </dgm:t>
    </dgm:pt>
    <dgm:pt modelId="{90232AE3-9F1C-4B04-9A5C-45DCA4707A4F}" type="pres">
      <dgm:prSet presAssocID="{066C1489-9E3B-44E3-BA59-CB19FB43CDDE}" presName="level2hierChild" presStyleCnt="0"/>
      <dgm:spPr/>
    </dgm:pt>
    <dgm:pt modelId="{F03FFEF2-0ED0-4DBC-9951-6B97228843AE}" type="pres">
      <dgm:prSet presAssocID="{DA625992-73F5-44FA-9380-C48C18C9550A}" presName="conn2-1" presStyleLbl="parChTrans1D2" presStyleIdx="0" presStyleCnt="2"/>
      <dgm:spPr/>
      <dgm:t>
        <a:bodyPr/>
        <a:lstStyle/>
        <a:p>
          <a:endParaRPr lang="en-IN"/>
        </a:p>
      </dgm:t>
    </dgm:pt>
    <dgm:pt modelId="{AC31F2FA-8773-42EA-B275-4C6817C23E42}" type="pres">
      <dgm:prSet presAssocID="{DA625992-73F5-44FA-9380-C48C18C9550A}" presName="connTx" presStyleLbl="parChTrans1D2" presStyleIdx="0" presStyleCnt="2"/>
      <dgm:spPr/>
      <dgm:t>
        <a:bodyPr/>
        <a:lstStyle/>
        <a:p>
          <a:endParaRPr lang="en-IN"/>
        </a:p>
      </dgm:t>
    </dgm:pt>
    <dgm:pt modelId="{C0D7FB89-2317-47A4-AF22-60C88CCFA02E}" type="pres">
      <dgm:prSet presAssocID="{985064AB-9843-4201-BA93-3D49F5AD58C4}" presName="root2" presStyleCnt="0"/>
      <dgm:spPr/>
    </dgm:pt>
    <dgm:pt modelId="{22F36787-4809-4226-88D1-AE2B5CCBDB3F}" type="pres">
      <dgm:prSet presAssocID="{985064AB-9843-4201-BA93-3D49F5AD58C4}" presName="LevelTwoTextNode" presStyleLbl="node2" presStyleIdx="0" presStyleCnt="2">
        <dgm:presLayoutVars>
          <dgm:chPref val="3"/>
        </dgm:presLayoutVars>
      </dgm:prSet>
      <dgm:spPr/>
      <dgm:t>
        <a:bodyPr/>
        <a:lstStyle/>
        <a:p>
          <a:endParaRPr lang="en-IN"/>
        </a:p>
      </dgm:t>
    </dgm:pt>
    <dgm:pt modelId="{C9C32ACD-1C8F-4E6B-A22B-05C4AC652642}" type="pres">
      <dgm:prSet presAssocID="{985064AB-9843-4201-BA93-3D49F5AD58C4}" presName="level3hierChild" presStyleCnt="0"/>
      <dgm:spPr/>
    </dgm:pt>
    <dgm:pt modelId="{53C88C03-83B2-43E0-A0A5-300E3EE2D41B}" type="pres">
      <dgm:prSet presAssocID="{62AE901E-F7E4-457B-9150-B3D8890D36D1}" presName="conn2-1" presStyleLbl="parChTrans1D3" presStyleIdx="0" presStyleCnt="4"/>
      <dgm:spPr/>
      <dgm:t>
        <a:bodyPr/>
        <a:lstStyle/>
        <a:p>
          <a:endParaRPr lang="en-IN"/>
        </a:p>
      </dgm:t>
    </dgm:pt>
    <dgm:pt modelId="{23F27EDB-3657-455C-9833-50A278B983E8}" type="pres">
      <dgm:prSet presAssocID="{62AE901E-F7E4-457B-9150-B3D8890D36D1}" presName="connTx" presStyleLbl="parChTrans1D3" presStyleIdx="0" presStyleCnt="4"/>
      <dgm:spPr/>
      <dgm:t>
        <a:bodyPr/>
        <a:lstStyle/>
        <a:p>
          <a:endParaRPr lang="en-IN"/>
        </a:p>
      </dgm:t>
    </dgm:pt>
    <dgm:pt modelId="{7A09F368-8450-4CE8-BB12-E47B03CEC654}" type="pres">
      <dgm:prSet presAssocID="{29D3A393-CC08-4B53-9942-F357CF12DE5D}" presName="root2" presStyleCnt="0"/>
      <dgm:spPr/>
    </dgm:pt>
    <dgm:pt modelId="{39F93AD1-AA1F-4FF0-B2D8-CC3981AFE995}" type="pres">
      <dgm:prSet presAssocID="{29D3A393-CC08-4B53-9942-F357CF12DE5D}" presName="LevelTwoTextNode" presStyleLbl="node3" presStyleIdx="0" presStyleCnt="4">
        <dgm:presLayoutVars>
          <dgm:chPref val="3"/>
        </dgm:presLayoutVars>
      </dgm:prSet>
      <dgm:spPr/>
      <dgm:t>
        <a:bodyPr/>
        <a:lstStyle/>
        <a:p>
          <a:endParaRPr lang="en-IN"/>
        </a:p>
      </dgm:t>
    </dgm:pt>
    <dgm:pt modelId="{D0121416-419D-4615-A882-B41FE85CEBF3}" type="pres">
      <dgm:prSet presAssocID="{29D3A393-CC08-4B53-9942-F357CF12DE5D}" presName="level3hierChild" presStyleCnt="0"/>
      <dgm:spPr/>
    </dgm:pt>
    <dgm:pt modelId="{1B9B6221-C1F2-4BC2-974C-B770D9BF2896}" type="pres">
      <dgm:prSet presAssocID="{B30ED047-2669-4A08-8FFE-BAEE83236526}" presName="conn2-1" presStyleLbl="parChTrans1D3" presStyleIdx="1" presStyleCnt="4"/>
      <dgm:spPr/>
      <dgm:t>
        <a:bodyPr/>
        <a:lstStyle/>
        <a:p>
          <a:endParaRPr lang="en-IN"/>
        </a:p>
      </dgm:t>
    </dgm:pt>
    <dgm:pt modelId="{FF6701B5-871C-4A35-8326-E21C72122493}" type="pres">
      <dgm:prSet presAssocID="{B30ED047-2669-4A08-8FFE-BAEE83236526}" presName="connTx" presStyleLbl="parChTrans1D3" presStyleIdx="1" presStyleCnt="4"/>
      <dgm:spPr/>
      <dgm:t>
        <a:bodyPr/>
        <a:lstStyle/>
        <a:p>
          <a:endParaRPr lang="en-IN"/>
        </a:p>
      </dgm:t>
    </dgm:pt>
    <dgm:pt modelId="{DC834982-FD8F-45E0-BE31-60CF6AFB388F}" type="pres">
      <dgm:prSet presAssocID="{28A32FF9-5F70-42A8-9D00-D4CC62D9FB14}" presName="root2" presStyleCnt="0"/>
      <dgm:spPr/>
    </dgm:pt>
    <dgm:pt modelId="{B021760C-5443-4AB6-98B5-F38495E092CB}" type="pres">
      <dgm:prSet presAssocID="{28A32FF9-5F70-42A8-9D00-D4CC62D9FB14}" presName="LevelTwoTextNode" presStyleLbl="node3" presStyleIdx="1" presStyleCnt="4">
        <dgm:presLayoutVars>
          <dgm:chPref val="3"/>
        </dgm:presLayoutVars>
      </dgm:prSet>
      <dgm:spPr/>
      <dgm:t>
        <a:bodyPr/>
        <a:lstStyle/>
        <a:p>
          <a:endParaRPr lang="en-IN"/>
        </a:p>
      </dgm:t>
    </dgm:pt>
    <dgm:pt modelId="{488E9066-22C2-47A3-B704-ABC5AA3A8522}" type="pres">
      <dgm:prSet presAssocID="{28A32FF9-5F70-42A8-9D00-D4CC62D9FB14}" presName="level3hierChild" presStyleCnt="0"/>
      <dgm:spPr/>
    </dgm:pt>
    <dgm:pt modelId="{00872672-173E-441F-B209-9BF7C4ACE397}" type="pres">
      <dgm:prSet presAssocID="{8B62D121-9ABE-4B5A-9FAD-B38F2D768ED1}" presName="conn2-1" presStyleLbl="parChTrans1D2" presStyleIdx="1" presStyleCnt="2"/>
      <dgm:spPr/>
      <dgm:t>
        <a:bodyPr/>
        <a:lstStyle/>
        <a:p>
          <a:endParaRPr lang="en-IN"/>
        </a:p>
      </dgm:t>
    </dgm:pt>
    <dgm:pt modelId="{2869B2D0-9E07-44F8-A165-4B394A6858F7}" type="pres">
      <dgm:prSet presAssocID="{8B62D121-9ABE-4B5A-9FAD-B38F2D768ED1}" presName="connTx" presStyleLbl="parChTrans1D2" presStyleIdx="1" presStyleCnt="2"/>
      <dgm:spPr/>
      <dgm:t>
        <a:bodyPr/>
        <a:lstStyle/>
        <a:p>
          <a:endParaRPr lang="en-IN"/>
        </a:p>
      </dgm:t>
    </dgm:pt>
    <dgm:pt modelId="{CFD821DB-499F-4B2D-8865-651E810BB823}" type="pres">
      <dgm:prSet presAssocID="{8DAC9CB5-102A-4131-B5E5-308E9D45A8F1}" presName="root2" presStyleCnt="0"/>
      <dgm:spPr/>
    </dgm:pt>
    <dgm:pt modelId="{C31AB658-C709-41B3-B503-A76345257620}" type="pres">
      <dgm:prSet presAssocID="{8DAC9CB5-102A-4131-B5E5-308E9D45A8F1}" presName="LevelTwoTextNode" presStyleLbl="node2" presStyleIdx="1" presStyleCnt="2">
        <dgm:presLayoutVars>
          <dgm:chPref val="3"/>
        </dgm:presLayoutVars>
      </dgm:prSet>
      <dgm:spPr/>
      <dgm:t>
        <a:bodyPr/>
        <a:lstStyle/>
        <a:p>
          <a:endParaRPr lang="en-IN"/>
        </a:p>
      </dgm:t>
    </dgm:pt>
    <dgm:pt modelId="{7B18C83E-D244-4B5E-BC02-9CBA6FD88396}" type="pres">
      <dgm:prSet presAssocID="{8DAC9CB5-102A-4131-B5E5-308E9D45A8F1}" presName="level3hierChild" presStyleCnt="0"/>
      <dgm:spPr/>
    </dgm:pt>
    <dgm:pt modelId="{EEC071DD-C4C2-4DC3-B1E9-F41F456BC825}" type="pres">
      <dgm:prSet presAssocID="{86CD9402-928C-40EF-B0ED-CA38CD2A7463}" presName="conn2-1" presStyleLbl="parChTrans1D3" presStyleIdx="2" presStyleCnt="4"/>
      <dgm:spPr/>
      <dgm:t>
        <a:bodyPr/>
        <a:lstStyle/>
        <a:p>
          <a:endParaRPr lang="en-IN"/>
        </a:p>
      </dgm:t>
    </dgm:pt>
    <dgm:pt modelId="{28F2468A-E8F6-4828-8778-E8B580642738}" type="pres">
      <dgm:prSet presAssocID="{86CD9402-928C-40EF-B0ED-CA38CD2A7463}" presName="connTx" presStyleLbl="parChTrans1D3" presStyleIdx="2" presStyleCnt="4"/>
      <dgm:spPr/>
      <dgm:t>
        <a:bodyPr/>
        <a:lstStyle/>
        <a:p>
          <a:endParaRPr lang="en-IN"/>
        </a:p>
      </dgm:t>
    </dgm:pt>
    <dgm:pt modelId="{F31EC355-DC94-403D-B541-28C9AEBC85A5}" type="pres">
      <dgm:prSet presAssocID="{86082B5B-99E0-465C-8DCE-CFC86BC7B84F}" presName="root2" presStyleCnt="0"/>
      <dgm:spPr/>
    </dgm:pt>
    <dgm:pt modelId="{212FC7A5-3777-47F1-943F-5F6169908D14}" type="pres">
      <dgm:prSet presAssocID="{86082B5B-99E0-465C-8DCE-CFC86BC7B84F}" presName="LevelTwoTextNode" presStyleLbl="node3" presStyleIdx="2" presStyleCnt="4">
        <dgm:presLayoutVars>
          <dgm:chPref val="3"/>
        </dgm:presLayoutVars>
      </dgm:prSet>
      <dgm:spPr/>
      <dgm:t>
        <a:bodyPr/>
        <a:lstStyle/>
        <a:p>
          <a:endParaRPr lang="en-IN"/>
        </a:p>
      </dgm:t>
    </dgm:pt>
    <dgm:pt modelId="{0283CB1B-A29C-47E8-ACFF-E1B90BC6B315}" type="pres">
      <dgm:prSet presAssocID="{86082B5B-99E0-465C-8DCE-CFC86BC7B84F}" presName="level3hierChild" presStyleCnt="0"/>
      <dgm:spPr/>
    </dgm:pt>
    <dgm:pt modelId="{03D99B52-D731-45BC-9CA7-AC50529B9729}" type="pres">
      <dgm:prSet presAssocID="{8339777C-68B7-4A27-B51C-C28EAD7CE6CB}" presName="conn2-1" presStyleLbl="parChTrans1D3" presStyleIdx="3" presStyleCnt="4"/>
      <dgm:spPr/>
      <dgm:t>
        <a:bodyPr/>
        <a:lstStyle/>
        <a:p>
          <a:endParaRPr lang="en-IN"/>
        </a:p>
      </dgm:t>
    </dgm:pt>
    <dgm:pt modelId="{E5A857B2-E687-4327-A585-0F21A7BBB973}" type="pres">
      <dgm:prSet presAssocID="{8339777C-68B7-4A27-B51C-C28EAD7CE6CB}" presName="connTx" presStyleLbl="parChTrans1D3" presStyleIdx="3" presStyleCnt="4"/>
      <dgm:spPr/>
      <dgm:t>
        <a:bodyPr/>
        <a:lstStyle/>
        <a:p>
          <a:endParaRPr lang="en-IN"/>
        </a:p>
      </dgm:t>
    </dgm:pt>
    <dgm:pt modelId="{BE03B8D3-4DAE-445D-B03E-31B37D630965}" type="pres">
      <dgm:prSet presAssocID="{043E193C-3ACB-422E-A667-3E4326818071}" presName="root2" presStyleCnt="0"/>
      <dgm:spPr/>
    </dgm:pt>
    <dgm:pt modelId="{A40FC1BC-43B2-4DF1-8C10-40731C22C33F}" type="pres">
      <dgm:prSet presAssocID="{043E193C-3ACB-422E-A667-3E4326818071}" presName="LevelTwoTextNode" presStyleLbl="node3" presStyleIdx="3" presStyleCnt="4">
        <dgm:presLayoutVars>
          <dgm:chPref val="3"/>
        </dgm:presLayoutVars>
      </dgm:prSet>
      <dgm:spPr/>
      <dgm:t>
        <a:bodyPr/>
        <a:lstStyle/>
        <a:p>
          <a:endParaRPr lang="en-IN"/>
        </a:p>
      </dgm:t>
    </dgm:pt>
    <dgm:pt modelId="{765497A7-FA26-48DC-B3F2-114635E8DB12}" type="pres">
      <dgm:prSet presAssocID="{043E193C-3ACB-422E-A667-3E4326818071}" presName="level3hierChild" presStyleCnt="0"/>
      <dgm:spPr/>
    </dgm:pt>
  </dgm:ptLst>
  <dgm:cxnLst>
    <dgm:cxn modelId="{B14E201B-5EE1-4E72-B071-A45413AA5354}" type="presOf" srcId="{29D3A393-CC08-4B53-9942-F357CF12DE5D}" destId="{39F93AD1-AA1F-4FF0-B2D8-CC3981AFE995}" srcOrd="0" destOrd="0" presId="urn:microsoft.com/office/officeart/2005/8/layout/hierarchy2"/>
    <dgm:cxn modelId="{F4B1D923-8C74-422F-B0D1-AB00840E259F}" srcId="{8DAC9CB5-102A-4131-B5E5-308E9D45A8F1}" destId="{043E193C-3ACB-422E-A667-3E4326818071}" srcOrd="1" destOrd="0" parTransId="{8339777C-68B7-4A27-B51C-C28EAD7CE6CB}" sibTransId="{19CB0D6D-121C-4BB6-8DAD-BB641EAFF908}"/>
    <dgm:cxn modelId="{2D5755FD-A653-41F1-91C4-4C18ED645EB1}" type="presOf" srcId="{8B62D121-9ABE-4B5A-9FAD-B38F2D768ED1}" destId="{00872672-173E-441F-B209-9BF7C4ACE397}" srcOrd="0" destOrd="0" presId="urn:microsoft.com/office/officeart/2005/8/layout/hierarchy2"/>
    <dgm:cxn modelId="{C4160F90-3839-47E8-B8EC-814FBBA8409A}" type="presOf" srcId="{DA625992-73F5-44FA-9380-C48C18C9550A}" destId="{F03FFEF2-0ED0-4DBC-9951-6B97228843AE}" srcOrd="0" destOrd="0" presId="urn:microsoft.com/office/officeart/2005/8/layout/hierarchy2"/>
    <dgm:cxn modelId="{9DBDF2AF-DF24-4F6F-B9D6-57E272F7A871}" type="presOf" srcId="{B30ED047-2669-4A08-8FFE-BAEE83236526}" destId="{FF6701B5-871C-4A35-8326-E21C72122493}" srcOrd="1" destOrd="0" presId="urn:microsoft.com/office/officeart/2005/8/layout/hierarchy2"/>
    <dgm:cxn modelId="{2B02B73A-954F-4ABC-B5CA-89A68703FC51}" type="presOf" srcId="{25DE9F82-F8DE-4C35-A5C7-4E1E37E5C83B}" destId="{6FEFE379-C300-41A5-A196-52A92964D481}" srcOrd="0" destOrd="0" presId="urn:microsoft.com/office/officeart/2005/8/layout/hierarchy2"/>
    <dgm:cxn modelId="{5C8647FB-24FF-4D1E-BFCB-AF562C76C342}" type="presOf" srcId="{86082B5B-99E0-465C-8DCE-CFC86BC7B84F}" destId="{212FC7A5-3777-47F1-943F-5F6169908D14}" srcOrd="0" destOrd="0" presId="urn:microsoft.com/office/officeart/2005/8/layout/hierarchy2"/>
    <dgm:cxn modelId="{FCC3B1BA-0102-4CF7-B325-3DE689220D33}" type="presOf" srcId="{62AE901E-F7E4-457B-9150-B3D8890D36D1}" destId="{53C88C03-83B2-43E0-A0A5-300E3EE2D41B}" srcOrd="0" destOrd="0" presId="urn:microsoft.com/office/officeart/2005/8/layout/hierarchy2"/>
    <dgm:cxn modelId="{BC7C745A-5C5E-43BB-B072-9574161B82D4}" type="presOf" srcId="{DA625992-73F5-44FA-9380-C48C18C9550A}" destId="{AC31F2FA-8773-42EA-B275-4C6817C23E42}" srcOrd="1" destOrd="0" presId="urn:microsoft.com/office/officeart/2005/8/layout/hierarchy2"/>
    <dgm:cxn modelId="{B3835CBA-D43F-4904-AF57-85C7E6E058E2}" srcId="{8DAC9CB5-102A-4131-B5E5-308E9D45A8F1}" destId="{86082B5B-99E0-465C-8DCE-CFC86BC7B84F}" srcOrd="0" destOrd="0" parTransId="{86CD9402-928C-40EF-B0ED-CA38CD2A7463}" sibTransId="{1032FFA0-D043-4F63-AAB9-D98B0B5ED7D4}"/>
    <dgm:cxn modelId="{F58388C7-5C4E-4BEE-9522-7490490D39C0}" type="presOf" srcId="{8B62D121-9ABE-4B5A-9FAD-B38F2D768ED1}" destId="{2869B2D0-9E07-44F8-A165-4B394A6858F7}" srcOrd="1" destOrd="0" presId="urn:microsoft.com/office/officeart/2005/8/layout/hierarchy2"/>
    <dgm:cxn modelId="{B94BB7C6-91BB-4184-8767-75E2665CADD5}" srcId="{25DE9F82-F8DE-4C35-A5C7-4E1E37E5C83B}" destId="{066C1489-9E3B-44E3-BA59-CB19FB43CDDE}" srcOrd="0" destOrd="0" parTransId="{7B48B75E-F52A-4460-BDAD-C867BA2388A4}" sibTransId="{4C8A8F12-4CF2-412B-889B-75CDAF63F2AD}"/>
    <dgm:cxn modelId="{AAF5A1B6-68D0-420F-8FF3-A84E17FCCA7F}" type="presOf" srcId="{86CD9402-928C-40EF-B0ED-CA38CD2A7463}" destId="{28F2468A-E8F6-4828-8778-E8B580642738}" srcOrd="1" destOrd="0" presId="urn:microsoft.com/office/officeart/2005/8/layout/hierarchy2"/>
    <dgm:cxn modelId="{35B76167-8D7C-4B29-A201-E536CD6F4EB6}" srcId="{985064AB-9843-4201-BA93-3D49F5AD58C4}" destId="{28A32FF9-5F70-42A8-9D00-D4CC62D9FB14}" srcOrd="1" destOrd="0" parTransId="{B30ED047-2669-4A08-8FFE-BAEE83236526}" sibTransId="{223F8870-485E-4DB8-B77F-A91070A9C0A4}"/>
    <dgm:cxn modelId="{7545D537-7DF0-4CE9-AB40-355FD1B2AAB4}" type="presOf" srcId="{B30ED047-2669-4A08-8FFE-BAEE83236526}" destId="{1B9B6221-C1F2-4BC2-974C-B770D9BF2896}" srcOrd="0" destOrd="0" presId="urn:microsoft.com/office/officeart/2005/8/layout/hierarchy2"/>
    <dgm:cxn modelId="{57C5D1C2-D9B8-4F34-BE2B-55567BCFF499}" type="presOf" srcId="{8339777C-68B7-4A27-B51C-C28EAD7CE6CB}" destId="{E5A857B2-E687-4327-A585-0F21A7BBB973}" srcOrd="1" destOrd="0" presId="urn:microsoft.com/office/officeart/2005/8/layout/hierarchy2"/>
    <dgm:cxn modelId="{8D709997-3107-4AE9-8255-7DF8C8075A34}" type="presOf" srcId="{043E193C-3ACB-422E-A667-3E4326818071}" destId="{A40FC1BC-43B2-4DF1-8C10-40731C22C33F}" srcOrd="0" destOrd="0" presId="urn:microsoft.com/office/officeart/2005/8/layout/hierarchy2"/>
    <dgm:cxn modelId="{AD07C0F1-7470-4A1E-8A67-22D00D8F23FC}" type="presOf" srcId="{066C1489-9E3B-44E3-BA59-CB19FB43CDDE}" destId="{8ACC106E-DA50-4D99-983C-F61977A80A41}" srcOrd="0" destOrd="0" presId="urn:microsoft.com/office/officeart/2005/8/layout/hierarchy2"/>
    <dgm:cxn modelId="{FE2926F5-0E16-48D8-8C00-62FF1EDF43F4}" type="presOf" srcId="{62AE901E-F7E4-457B-9150-B3D8890D36D1}" destId="{23F27EDB-3657-455C-9833-50A278B983E8}" srcOrd="1" destOrd="0" presId="urn:microsoft.com/office/officeart/2005/8/layout/hierarchy2"/>
    <dgm:cxn modelId="{9AED5B53-C782-410B-AC6A-DBC86E93806F}" type="presOf" srcId="{985064AB-9843-4201-BA93-3D49F5AD58C4}" destId="{22F36787-4809-4226-88D1-AE2B5CCBDB3F}" srcOrd="0" destOrd="0" presId="urn:microsoft.com/office/officeart/2005/8/layout/hierarchy2"/>
    <dgm:cxn modelId="{CBA4BB16-A8E8-4DFE-88AC-BE68DA0394A8}" type="presOf" srcId="{8DAC9CB5-102A-4131-B5E5-308E9D45A8F1}" destId="{C31AB658-C709-41B3-B503-A76345257620}" srcOrd="0" destOrd="0" presId="urn:microsoft.com/office/officeart/2005/8/layout/hierarchy2"/>
    <dgm:cxn modelId="{0BE69403-3F67-4574-91DB-C06E73123735}" srcId="{066C1489-9E3B-44E3-BA59-CB19FB43CDDE}" destId="{8DAC9CB5-102A-4131-B5E5-308E9D45A8F1}" srcOrd="1" destOrd="0" parTransId="{8B62D121-9ABE-4B5A-9FAD-B38F2D768ED1}" sibTransId="{8DD4B1F1-C754-4211-A69C-CFFE921F4FA8}"/>
    <dgm:cxn modelId="{CDFBDA88-20BA-4561-A492-84635E3E6B69}" type="presOf" srcId="{28A32FF9-5F70-42A8-9D00-D4CC62D9FB14}" destId="{B021760C-5443-4AB6-98B5-F38495E092CB}" srcOrd="0" destOrd="0" presId="urn:microsoft.com/office/officeart/2005/8/layout/hierarchy2"/>
    <dgm:cxn modelId="{A5334B9E-67D4-40C0-B7C2-FD8F860B673B}" srcId="{066C1489-9E3B-44E3-BA59-CB19FB43CDDE}" destId="{985064AB-9843-4201-BA93-3D49F5AD58C4}" srcOrd="0" destOrd="0" parTransId="{DA625992-73F5-44FA-9380-C48C18C9550A}" sibTransId="{C6244CB3-1598-4938-AFF0-73231B22F202}"/>
    <dgm:cxn modelId="{BCB1B405-BDC9-4449-BF5E-9D9B7A8368F2}" type="presOf" srcId="{8339777C-68B7-4A27-B51C-C28EAD7CE6CB}" destId="{03D99B52-D731-45BC-9CA7-AC50529B9729}" srcOrd="0" destOrd="0" presId="urn:microsoft.com/office/officeart/2005/8/layout/hierarchy2"/>
    <dgm:cxn modelId="{127DFE92-E7A4-46F9-A26B-682EA95BD031}" srcId="{985064AB-9843-4201-BA93-3D49F5AD58C4}" destId="{29D3A393-CC08-4B53-9942-F357CF12DE5D}" srcOrd="0" destOrd="0" parTransId="{62AE901E-F7E4-457B-9150-B3D8890D36D1}" sibTransId="{563FC6C9-1800-4EC9-9D7B-DB05B7148EBB}"/>
    <dgm:cxn modelId="{D3942C26-7DE5-4A72-BEB9-87D02CE76F16}" type="presOf" srcId="{86CD9402-928C-40EF-B0ED-CA38CD2A7463}" destId="{EEC071DD-C4C2-4DC3-B1E9-F41F456BC825}" srcOrd="0" destOrd="0" presId="urn:microsoft.com/office/officeart/2005/8/layout/hierarchy2"/>
    <dgm:cxn modelId="{4B9FFC0B-CF14-4FD0-AE65-9AD70FE8E040}" type="presParOf" srcId="{6FEFE379-C300-41A5-A196-52A92964D481}" destId="{9B0E3167-9296-4197-B2AA-03B3B9434011}" srcOrd="0" destOrd="0" presId="urn:microsoft.com/office/officeart/2005/8/layout/hierarchy2"/>
    <dgm:cxn modelId="{5B4157C9-AE7C-4ABA-A1FF-9EA47DF85D6A}" type="presParOf" srcId="{9B0E3167-9296-4197-B2AA-03B3B9434011}" destId="{8ACC106E-DA50-4D99-983C-F61977A80A41}" srcOrd="0" destOrd="0" presId="urn:microsoft.com/office/officeart/2005/8/layout/hierarchy2"/>
    <dgm:cxn modelId="{DA9F11C0-DF10-476D-8EE8-520F57DE2A9E}" type="presParOf" srcId="{9B0E3167-9296-4197-B2AA-03B3B9434011}" destId="{90232AE3-9F1C-4B04-9A5C-45DCA4707A4F}" srcOrd="1" destOrd="0" presId="urn:microsoft.com/office/officeart/2005/8/layout/hierarchy2"/>
    <dgm:cxn modelId="{7DAF846A-89CE-4B14-9DF7-E2F74B7ED67F}" type="presParOf" srcId="{90232AE3-9F1C-4B04-9A5C-45DCA4707A4F}" destId="{F03FFEF2-0ED0-4DBC-9951-6B97228843AE}" srcOrd="0" destOrd="0" presId="urn:microsoft.com/office/officeart/2005/8/layout/hierarchy2"/>
    <dgm:cxn modelId="{90EAA388-CAAD-46C9-87C2-1407AE703C4D}" type="presParOf" srcId="{F03FFEF2-0ED0-4DBC-9951-6B97228843AE}" destId="{AC31F2FA-8773-42EA-B275-4C6817C23E42}" srcOrd="0" destOrd="0" presId="urn:microsoft.com/office/officeart/2005/8/layout/hierarchy2"/>
    <dgm:cxn modelId="{0F55ECC3-9FBA-47A8-8D35-A2FA78BC3DD1}" type="presParOf" srcId="{90232AE3-9F1C-4B04-9A5C-45DCA4707A4F}" destId="{C0D7FB89-2317-47A4-AF22-60C88CCFA02E}" srcOrd="1" destOrd="0" presId="urn:microsoft.com/office/officeart/2005/8/layout/hierarchy2"/>
    <dgm:cxn modelId="{E671CE72-B93B-45FD-B3FB-48FC00D43AFE}" type="presParOf" srcId="{C0D7FB89-2317-47A4-AF22-60C88CCFA02E}" destId="{22F36787-4809-4226-88D1-AE2B5CCBDB3F}" srcOrd="0" destOrd="0" presId="urn:microsoft.com/office/officeart/2005/8/layout/hierarchy2"/>
    <dgm:cxn modelId="{067C8EBA-8801-4DAD-862E-9F0487EBEEDE}" type="presParOf" srcId="{C0D7FB89-2317-47A4-AF22-60C88CCFA02E}" destId="{C9C32ACD-1C8F-4E6B-A22B-05C4AC652642}" srcOrd="1" destOrd="0" presId="urn:microsoft.com/office/officeart/2005/8/layout/hierarchy2"/>
    <dgm:cxn modelId="{D7E43A3A-E515-44AD-A3EE-AEDF41EC8F8C}" type="presParOf" srcId="{C9C32ACD-1C8F-4E6B-A22B-05C4AC652642}" destId="{53C88C03-83B2-43E0-A0A5-300E3EE2D41B}" srcOrd="0" destOrd="0" presId="urn:microsoft.com/office/officeart/2005/8/layout/hierarchy2"/>
    <dgm:cxn modelId="{5C892014-9178-4808-A6DA-E0CC0FE37049}" type="presParOf" srcId="{53C88C03-83B2-43E0-A0A5-300E3EE2D41B}" destId="{23F27EDB-3657-455C-9833-50A278B983E8}" srcOrd="0" destOrd="0" presId="urn:microsoft.com/office/officeart/2005/8/layout/hierarchy2"/>
    <dgm:cxn modelId="{AB8D0B47-7B0F-438C-9F7E-8372F9BB9C78}" type="presParOf" srcId="{C9C32ACD-1C8F-4E6B-A22B-05C4AC652642}" destId="{7A09F368-8450-4CE8-BB12-E47B03CEC654}" srcOrd="1" destOrd="0" presId="urn:microsoft.com/office/officeart/2005/8/layout/hierarchy2"/>
    <dgm:cxn modelId="{5281E7E1-E482-45EF-B1AF-F08C6DE490A7}" type="presParOf" srcId="{7A09F368-8450-4CE8-BB12-E47B03CEC654}" destId="{39F93AD1-AA1F-4FF0-B2D8-CC3981AFE995}" srcOrd="0" destOrd="0" presId="urn:microsoft.com/office/officeart/2005/8/layout/hierarchy2"/>
    <dgm:cxn modelId="{89DC3F79-6329-4FAB-95B6-568503F7BADA}" type="presParOf" srcId="{7A09F368-8450-4CE8-BB12-E47B03CEC654}" destId="{D0121416-419D-4615-A882-B41FE85CEBF3}" srcOrd="1" destOrd="0" presId="urn:microsoft.com/office/officeart/2005/8/layout/hierarchy2"/>
    <dgm:cxn modelId="{78C6EB50-F26E-49F8-8C81-3306FAA4D0DF}" type="presParOf" srcId="{C9C32ACD-1C8F-4E6B-A22B-05C4AC652642}" destId="{1B9B6221-C1F2-4BC2-974C-B770D9BF2896}" srcOrd="2" destOrd="0" presId="urn:microsoft.com/office/officeart/2005/8/layout/hierarchy2"/>
    <dgm:cxn modelId="{B7A866FD-22A9-422F-981D-39F01FF7E59A}" type="presParOf" srcId="{1B9B6221-C1F2-4BC2-974C-B770D9BF2896}" destId="{FF6701B5-871C-4A35-8326-E21C72122493}" srcOrd="0" destOrd="0" presId="urn:microsoft.com/office/officeart/2005/8/layout/hierarchy2"/>
    <dgm:cxn modelId="{D9E178A1-2EF3-4E94-8FDB-E3B6C17DBC7A}" type="presParOf" srcId="{C9C32ACD-1C8F-4E6B-A22B-05C4AC652642}" destId="{DC834982-FD8F-45E0-BE31-60CF6AFB388F}" srcOrd="3" destOrd="0" presId="urn:microsoft.com/office/officeart/2005/8/layout/hierarchy2"/>
    <dgm:cxn modelId="{C6AFBEF5-03D9-41BB-BBC6-38BC1B5B17C8}" type="presParOf" srcId="{DC834982-FD8F-45E0-BE31-60CF6AFB388F}" destId="{B021760C-5443-4AB6-98B5-F38495E092CB}" srcOrd="0" destOrd="0" presId="urn:microsoft.com/office/officeart/2005/8/layout/hierarchy2"/>
    <dgm:cxn modelId="{4D460F92-8367-4D1D-96A2-A40940E341C2}" type="presParOf" srcId="{DC834982-FD8F-45E0-BE31-60CF6AFB388F}" destId="{488E9066-22C2-47A3-B704-ABC5AA3A8522}" srcOrd="1" destOrd="0" presId="urn:microsoft.com/office/officeart/2005/8/layout/hierarchy2"/>
    <dgm:cxn modelId="{BDE9A8E0-76A4-42C7-8A18-DAD0074D3EE6}" type="presParOf" srcId="{90232AE3-9F1C-4B04-9A5C-45DCA4707A4F}" destId="{00872672-173E-441F-B209-9BF7C4ACE397}" srcOrd="2" destOrd="0" presId="urn:microsoft.com/office/officeart/2005/8/layout/hierarchy2"/>
    <dgm:cxn modelId="{BD514FB0-954B-41A1-8A11-DB88E79A0C1D}" type="presParOf" srcId="{00872672-173E-441F-B209-9BF7C4ACE397}" destId="{2869B2D0-9E07-44F8-A165-4B394A6858F7}" srcOrd="0" destOrd="0" presId="urn:microsoft.com/office/officeart/2005/8/layout/hierarchy2"/>
    <dgm:cxn modelId="{3D0C74EB-59DE-4432-BBE3-68EE0753FC27}" type="presParOf" srcId="{90232AE3-9F1C-4B04-9A5C-45DCA4707A4F}" destId="{CFD821DB-499F-4B2D-8865-651E810BB823}" srcOrd="3" destOrd="0" presId="urn:microsoft.com/office/officeart/2005/8/layout/hierarchy2"/>
    <dgm:cxn modelId="{458EAC83-5FBA-45B8-8B94-8859187EBE9E}" type="presParOf" srcId="{CFD821DB-499F-4B2D-8865-651E810BB823}" destId="{C31AB658-C709-41B3-B503-A76345257620}" srcOrd="0" destOrd="0" presId="urn:microsoft.com/office/officeart/2005/8/layout/hierarchy2"/>
    <dgm:cxn modelId="{0FD89B48-62D5-4A00-B83E-25637F7362FA}" type="presParOf" srcId="{CFD821DB-499F-4B2D-8865-651E810BB823}" destId="{7B18C83E-D244-4B5E-BC02-9CBA6FD88396}" srcOrd="1" destOrd="0" presId="urn:microsoft.com/office/officeart/2005/8/layout/hierarchy2"/>
    <dgm:cxn modelId="{08BFB38B-C0A9-4BB9-B1AB-E2E6E9154A17}" type="presParOf" srcId="{7B18C83E-D244-4B5E-BC02-9CBA6FD88396}" destId="{EEC071DD-C4C2-4DC3-B1E9-F41F456BC825}" srcOrd="0" destOrd="0" presId="urn:microsoft.com/office/officeart/2005/8/layout/hierarchy2"/>
    <dgm:cxn modelId="{CCFD5B70-8279-49DA-B146-43247ACD6B39}" type="presParOf" srcId="{EEC071DD-C4C2-4DC3-B1E9-F41F456BC825}" destId="{28F2468A-E8F6-4828-8778-E8B580642738}" srcOrd="0" destOrd="0" presId="urn:microsoft.com/office/officeart/2005/8/layout/hierarchy2"/>
    <dgm:cxn modelId="{09103146-0ACD-45DE-BB1C-DBFFFC346400}" type="presParOf" srcId="{7B18C83E-D244-4B5E-BC02-9CBA6FD88396}" destId="{F31EC355-DC94-403D-B541-28C9AEBC85A5}" srcOrd="1" destOrd="0" presId="urn:microsoft.com/office/officeart/2005/8/layout/hierarchy2"/>
    <dgm:cxn modelId="{3E3C11F2-1CBC-4D71-A88A-22AE1B9FC1C6}" type="presParOf" srcId="{F31EC355-DC94-403D-B541-28C9AEBC85A5}" destId="{212FC7A5-3777-47F1-943F-5F6169908D14}" srcOrd="0" destOrd="0" presId="urn:microsoft.com/office/officeart/2005/8/layout/hierarchy2"/>
    <dgm:cxn modelId="{AD3D6A6C-B9CB-48FB-BBC8-EE0E35AC8A2C}" type="presParOf" srcId="{F31EC355-DC94-403D-B541-28C9AEBC85A5}" destId="{0283CB1B-A29C-47E8-ACFF-E1B90BC6B315}" srcOrd="1" destOrd="0" presId="urn:microsoft.com/office/officeart/2005/8/layout/hierarchy2"/>
    <dgm:cxn modelId="{FDD4718A-A307-45B5-B730-5F05D3EABAC2}" type="presParOf" srcId="{7B18C83E-D244-4B5E-BC02-9CBA6FD88396}" destId="{03D99B52-D731-45BC-9CA7-AC50529B9729}" srcOrd="2" destOrd="0" presId="urn:microsoft.com/office/officeart/2005/8/layout/hierarchy2"/>
    <dgm:cxn modelId="{2403AB9A-4A82-49A6-9747-5F6A0397A09C}" type="presParOf" srcId="{03D99B52-D731-45BC-9CA7-AC50529B9729}" destId="{E5A857B2-E687-4327-A585-0F21A7BBB973}" srcOrd="0" destOrd="0" presId="urn:microsoft.com/office/officeart/2005/8/layout/hierarchy2"/>
    <dgm:cxn modelId="{E14D37CA-2786-4D47-B75C-67F95FFA54F6}" type="presParOf" srcId="{7B18C83E-D244-4B5E-BC02-9CBA6FD88396}" destId="{BE03B8D3-4DAE-445D-B03E-31B37D630965}" srcOrd="3" destOrd="0" presId="urn:microsoft.com/office/officeart/2005/8/layout/hierarchy2"/>
    <dgm:cxn modelId="{6CE6B855-10AA-47C4-B2F5-8976655449F3}" type="presParOf" srcId="{BE03B8D3-4DAE-445D-B03E-31B37D630965}" destId="{A40FC1BC-43B2-4DF1-8C10-40731C22C33F}" srcOrd="0" destOrd="0" presId="urn:microsoft.com/office/officeart/2005/8/layout/hierarchy2"/>
    <dgm:cxn modelId="{5F0FFF70-EBB1-4936-95D6-EE77104D23E0}" type="presParOf" srcId="{BE03B8D3-4DAE-445D-B03E-31B37D630965}" destId="{765497A7-FA26-48DC-B3F2-114635E8DB12}" srcOrd="1" destOrd="0" presId="urn:microsoft.com/office/officeart/2005/8/layout/hierarchy2"/>
  </dgm:cxnLst>
  <dgm:bg>
    <a:solidFill>
      <a:schemeClr val="tx2">
        <a:lumMod val="75000"/>
      </a:schemeClr>
    </a:solidFill>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E00E2FF-4A50-43D8-9746-98C17C83B985}" type="doc">
      <dgm:prSet loTypeId="urn:microsoft.com/office/officeart/2005/8/layout/pyramid2" loCatId="pyramid" qsTypeId="urn:microsoft.com/office/officeart/2005/8/quickstyle/simple1" qsCatId="simple" csTypeId="urn:microsoft.com/office/officeart/2005/8/colors/accent1_2" csCatId="accent1" phldr="1"/>
      <dgm:spPr/>
    </dgm:pt>
    <dgm:pt modelId="{3586F753-51F1-48FA-B857-B2EE17BA6E7C}">
      <dgm:prSet phldrT="[Text]" custT="1"/>
      <dgm:spPr/>
      <dgm:t>
        <a:bodyPr/>
        <a:lstStyle/>
        <a:p>
          <a:r>
            <a:rPr lang="en-IN" sz="2800" dirty="0" err="1" smtClean="0">
              <a:latin typeface="AR BLANCA" pitchFamily="2" charset="0"/>
            </a:rPr>
            <a:t>Laspeyre’s</a:t>
          </a:r>
          <a:r>
            <a:rPr lang="en-IN" sz="2800" dirty="0" smtClean="0">
              <a:latin typeface="AR BLANCA" pitchFamily="2" charset="0"/>
            </a:rPr>
            <a:t> Method</a:t>
          </a:r>
          <a:endParaRPr lang="en-IN" sz="2800" dirty="0">
            <a:latin typeface="AR BLANCA" pitchFamily="2" charset="0"/>
          </a:endParaRPr>
        </a:p>
      </dgm:t>
    </dgm:pt>
    <dgm:pt modelId="{32D10B7B-37C1-4BFB-BC52-FB64DD265298}" type="parTrans" cxnId="{52169B7E-5976-4A33-952A-228C2C1C4210}">
      <dgm:prSet/>
      <dgm:spPr/>
      <dgm:t>
        <a:bodyPr/>
        <a:lstStyle/>
        <a:p>
          <a:endParaRPr lang="en-IN"/>
        </a:p>
      </dgm:t>
    </dgm:pt>
    <dgm:pt modelId="{31A6D577-2F65-4A27-9C49-2598AFAD3D95}" type="sibTrans" cxnId="{52169B7E-5976-4A33-952A-228C2C1C4210}">
      <dgm:prSet/>
      <dgm:spPr/>
      <dgm:t>
        <a:bodyPr/>
        <a:lstStyle/>
        <a:p>
          <a:endParaRPr lang="en-IN"/>
        </a:p>
      </dgm:t>
    </dgm:pt>
    <dgm:pt modelId="{E83C87A0-6CBE-4F34-A07F-B6121C033686}">
      <dgm:prSet phldrT="[Text]" custT="1"/>
      <dgm:spPr/>
      <dgm:t>
        <a:bodyPr/>
        <a:lstStyle/>
        <a:p>
          <a:r>
            <a:rPr lang="en-IN" sz="2800" dirty="0" err="1" smtClean="0">
              <a:latin typeface="AR BLANCA" pitchFamily="2" charset="0"/>
            </a:rPr>
            <a:t>Paasche’s</a:t>
          </a:r>
          <a:r>
            <a:rPr lang="en-IN" sz="2800" dirty="0" smtClean="0">
              <a:latin typeface="AR BLANCA" pitchFamily="2" charset="0"/>
            </a:rPr>
            <a:t> Method</a:t>
          </a:r>
          <a:endParaRPr lang="en-IN" sz="2800" dirty="0">
            <a:latin typeface="AR BLANCA" pitchFamily="2" charset="0"/>
          </a:endParaRPr>
        </a:p>
      </dgm:t>
    </dgm:pt>
    <dgm:pt modelId="{8E571019-81B7-495D-AE3B-F0F82536CC0B}" type="parTrans" cxnId="{93C9CE79-5FBC-4180-A552-375E7F94834A}">
      <dgm:prSet/>
      <dgm:spPr/>
      <dgm:t>
        <a:bodyPr/>
        <a:lstStyle/>
        <a:p>
          <a:endParaRPr lang="en-IN"/>
        </a:p>
      </dgm:t>
    </dgm:pt>
    <dgm:pt modelId="{713846E8-6386-48F6-BFD1-E5341C27C6AF}" type="sibTrans" cxnId="{93C9CE79-5FBC-4180-A552-375E7F94834A}">
      <dgm:prSet/>
      <dgm:spPr/>
      <dgm:t>
        <a:bodyPr/>
        <a:lstStyle/>
        <a:p>
          <a:endParaRPr lang="en-IN"/>
        </a:p>
      </dgm:t>
    </dgm:pt>
    <dgm:pt modelId="{11766C77-E084-43D3-920A-D952211A4CA9}">
      <dgm:prSet phldrT="[Text]" custT="1"/>
      <dgm:spPr/>
      <dgm:t>
        <a:bodyPr/>
        <a:lstStyle/>
        <a:p>
          <a:r>
            <a:rPr lang="en-IN" sz="2000" dirty="0" err="1" smtClean="0">
              <a:latin typeface="AR BLANCA" pitchFamily="2" charset="0"/>
            </a:rPr>
            <a:t>Dorbish</a:t>
          </a:r>
          <a:r>
            <a:rPr lang="en-IN" sz="2000" dirty="0" smtClean="0">
              <a:latin typeface="AR BLANCA" pitchFamily="2" charset="0"/>
            </a:rPr>
            <a:t> and </a:t>
          </a:r>
          <a:r>
            <a:rPr lang="en-IN" sz="2000" dirty="0" err="1" smtClean="0">
              <a:latin typeface="AR BLANCA" pitchFamily="2" charset="0"/>
            </a:rPr>
            <a:t>Bowley</a:t>
          </a:r>
          <a:r>
            <a:rPr lang="en-IN" sz="2000" dirty="0" smtClean="0">
              <a:latin typeface="AR BLANCA" pitchFamily="2" charset="0"/>
            </a:rPr>
            <a:t> Method</a:t>
          </a:r>
          <a:endParaRPr lang="en-IN" sz="2000" dirty="0">
            <a:latin typeface="AR BLANCA" pitchFamily="2" charset="0"/>
          </a:endParaRPr>
        </a:p>
      </dgm:t>
    </dgm:pt>
    <dgm:pt modelId="{47B61D0B-907D-4695-AC7D-650D70FC2F38}" type="parTrans" cxnId="{F85ED3EC-E64D-4AD9-B75D-A34A7BC188D4}">
      <dgm:prSet/>
      <dgm:spPr/>
      <dgm:t>
        <a:bodyPr/>
        <a:lstStyle/>
        <a:p>
          <a:endParaRPr lang="en-IN"/>
        </a:p>
      </dgm:t>
    </dgm:pt>
    <dgm:pt modelId="{A76C2E14-DE27-43BA-AAE7-10C2AA265F42}" type="sibTrans" cxnId="{F85ED3EC-E64D-4AD9-B75D-A34A7BC188D4}">
      <dgm:prSet/>
      <dgm:spPr/>
      <dgm:t>
        <a:bodyPr/>
        <a:lstStyle/>
        <a:p>
          <a:endParaRPr lang="en-IN"/>
        </a:p>
      </dgm:t>
    </dgm:pt>
    <dgm:pt modelId="{33F5CC98-61AB-4751-B33A-3C9772390864}">
      <dgm:prSet custT="1"/>
      <dgm:spPr/>
      <dgm:t>
        <a:bodyPr/>
        <a:lstStyle/>
        <a:p>
          <a:r>
            <a:rPr lang="en-IN" sz="2800" dirty="0" smtClean="0">
              <a:latin typeface="AR BLANCA" pitchFamily="2" charset="0"/>
            </a:rPr>
            <a:t>Fisher’s Method</a:t>
          </a:r>
          <a:endParaRPr lang="en-IN" sz="2800" dirty="0">
            <a:latin typeface="AR BLANCA" pitchFamily="2" charset="0"/>
          </a:endParaRPr>
        </a:p>
      </dgm:t>
    </dgm:pt>
    <dgm:pt modelId="{F5BE90D4-0FFB-4AB2-983E-F0D62F0DAA1B}" type="parTrans" cxnId="{F6E08431-CD4C-45B0-8C57-CFB7F8A55512}">
      <dgm:prSet/>
      <dgm:spPr/>
      <dgm:t>
        <a:bodyPr/>
        <a:lstStyle/>
        <a:p>
          <a:endParaRPr lang="en-IN"/>
        </a:p>
      </dgm:t>
    </dgm:pt>
    <dgm:pt modelId="{06CE2186-9C7C-4CAF-AC06-D8787FC5938F}" type="sibTrans" cxnId="{F6E08431-CD4C-45B0-8C57-CFB7F8A55512}">
      <dgm:prSet/>
      <dgm:spPr/>
      <dgm:t>
        <a:bodyPr/>
        <a:lstStyle/>
        <a:p>
          <a:endParaRPr lang="en-IN"/>
        </a:p>
      </dgm:t>
    </dgm:pt>
    <dgm:pt modelId="{FA7D8FC2-6DE6-4CFE-8B42-DA0D871984D5}">
      <dgm:prSet/>
      <dgm:spPr/>
      <dgm:t>
        <a:bodyPr/>
        <a:lstStyle/>
        <a:p>
          <a:r>
            <a:rPr lang="en-IN" dirty="0" smtClean="0">
              <a:latin typeface="AR BLANCA" pitchFamily="2" charset="0"/>
            </a:rPr>
            <a:t>Kelly’s Method</a:t>
          </a:r>
          <a:endParaRPr lang="en-IN" dirty="0">
            <a:latin typeface="AR BLANCA" pitchFamily="2" charset="0"/>
          </a:endParaRPr>
        </a:p>
      </dgm:t>
    </dgm:pt>
    <dgm:pt modelId="{A12CB491-8E5D-4E67-8AEC-4B6C4D69C47C}" type="parTrans" cxnId="{F4DD85A4-F666-4FF4-968F-9FE87BD51DBE}">
      <dgm:prSet/>
      <dgm:spPr/>
      <dgm:t>
        <a:bodyPr/>
        <a:lstStyle/>
        <a:p>
          <a:endParaRPr lang="en-IN"/>
        </a:p>
      </dgm:t>
    </dgm:pt>
    <dgm:pt modelId="{18210DE6-62D0-4CC8-A8A7-727D2F56E804}" type="sibTrans" cxnId="{F4DD85A4-F666-4FF4-968F-9FE87BD51DBE}">
      <dgm:prSet/>
      <dgm:spPr/>
      <dgm:t>
        <a:bodyPr/>
        <a:lstStyle/>
        <a:p>
          <a:endParaRPr lang="en-IN"/>
        </a:p>
      </dgm:t>
    </dgm:pt>
    <dgm:pt modelId="{D52693EE-6000-4DEF-908A-0E65158E7603}">
      <dgm:prSet custT="1"/>
      <dgm:spPr/>
      <dgm:t>
        <a:bodyPr/>
        <a:lstStyle/>
        <a:p>
          <a:r>
            <a:rPr lang="en-IN" sz="1800" dirty="0" smtClean="0">
              <a:latin typeface="AR BLANCA" pitchFamily="2" charset="0"/>
            </a:rPr>
            <a:t>Marshall-</a:t>
          </a:r>
          <a:r>
            <a:rPr lang="en-IN" sz="1800" dirty="0" err="1" smtClean="0">
              <a:latin typeface="AR BLANCA" pitchFamily="2" charset="0"/>
            </a:rPr>
            <a:t>Edgeworth’s</a:t>
          </a:r>
          <a:r>
            <a:rPr lang="en-IN" sz="1800" dirty="0" smtClean="0">
              <a:latin typeface="AR BLANCA" pitchFamily="2" charset="0"/>
            </a:rPr>
            <a:t> Method</a:t>
          </a:r>
          <a:endParaRPr lang="en-IN" sz="1800" dirty="0">
            <a:latin typeface="AR BLANCA" pitchFamily="2" charset="0"/>
          </a:endParaRPr>
        </a:p>
      </dgm:t>
    </dgm:pt>
    <dgm:pt modelId="{86BE3F13-FFC8-4B2B-B944-C915FBD095BF}" type="parTrans" cxnId="{2202F976-3119-4480-BB84-15F33DF412E7}">
      <dgm:prSet/>
      <dgm:spPr/>
      <dgm:t>
        <a:bodyPr/>
        <a:lstStyle/>
        <a:p>
          <a:endParaRPr lang="en-IN"/>
        </a:p>
      </dgm:t>
    </dgm:pt>
    <dgm:pt modelId="{4B1099D5-CC90-472C-9D29-2649A4E18D79}" type="sibTrans" cxnId="{2202F976-3119-4480-BB84-15F33DF412E7}">
      <dgm:prSet/>
      <dgm:spPr/>
      <dgm:t>
        <a:bodyPr/>
        <a:lstStyle/>
        <a:p>
          <a:endParaRPr lang="en-IN"/>
        </a:p>
      </dgm:t>
    </dgm:pt>
    <dgm:pt modelId="{AEECEF03-206A-4AAE-B2E7-933BCE562B5A}" type="pres">
      <dgm:prSet presAssocID="{CE00E2FF-4A50-43D8-9746-98C17C83B985}" presName="compositeShape" presStyleCnt="0">
        <dgm:presLayoutVars>
          <dgm:dir/>
          <dgm:resizeHandles/>
        </dgm:presLayoutVars>
      </dgm:prSet>
      <dgm:spPr/>
    </dgm:pt>
    <dgm:pt modelId="{FC1134C3-39B5-4213-8C7F-31AFBA19125A}" type="pres">
      <dgm:prSet presAssocID="{CE00E2FF-4A50-43D8-9746-98C17C83B985}" presName="pyramid" presStyleLbl="node1" presStyleIdx="0" presStyleCnt="1"/>
      <dgm:spPr/>
    </dgm:pt>
    <dgm:pt modelId="{F6E81FEA-910B-436E-85E6-6B458729BA36}" type="pres">
      <dgm:prSet presAssocID="{CE00E2FF-4A50-43D8-9746-98C17C83B985}" presName="theList" presStyleCnt="0"/>
      <dgm:spPr/>
    </dgm:pt>
    <dgm:pt modelId="{4EBC0428-5295-4DFC-A5F2-D4DC4303E441}" type="pres">
      <dgm:prSet presAssocID="{3586F753-51F1-48FA-B857-B2EE17BA6E7C}" presName="aNode" presStyleLbl="fgAcc1" presStyleIdx="0" presStyleCnt="6" custScaleY="77059" custLinFactNeighborX="-1050" custLinFactNeighborY="47561">
        <dgm:presLayoutVars>
          <dgm:bulletEnabled val="1"/>
        </dgm:presLayoutVars>
      </dgm:prSet>
      <dgm:spPr/>
      <dgm:t>
        <a:bodyPr/>
        <a:lstStyle/>
        <a:p>
          <a:endParaRPr lang="en-IN"/>
        </a:p>
      </dgm:t>
    </dgm:pt>
    <dgm:pt modelId="{B8794331-3782-4732-9B33-B883D7977EB7}" type="pres">
      <dgm:prSet presAssocID="{3586F753-51F1-48FA-B857-B2EE17BA6E7C}" presName="aSpace" presStyleCnt="0"/>
      <dgm:spPr/>
    </dgm:pt>
    <dgm:pt modelId="{EA2B30B8-1402-48DD-8B1A-7BA2950EDBB9}" type="pres">
      <dgm:prSet presAssocID="{E83C87A0-6CBE-4F34-A07F-B6121C033686}" presName="aNode" presStyleLbl="fgAcc1" presStyleIdx="1" presStyleCnt="6">
        <dgm:presLayoutVars>
          <dgm:bulletEnabled val="1"/>
        </dgm:presLayoutVars>
      </dgm:prSet>
      <dgm:spPr/>
      <dgm:t>
        <a:bodyPr/>
        <a:lstStyle/>
        <a:p>
          <a:endParaRPr lang="en-IN"/>
        </a:p>
      </dgm:t>
    </dgm:pt>
    <dgm:pt modelId="{AE7E7D1D-F9D9-4AD2-B624-CC5970121C4E}" type="pres">
      <dgm:prSet presAssocID="{E83C87A0-6CBE-4F34-A07F-B6121C033686}" presName="aSpace" presStyleCnt="0"/>
      <dgm:spPr/>
    </dgm:pt>
    <dgm:pt modelId="{792F6261-928B-4675-9126-C0BE445352B2}" type="pres">
      <dgm:prSet presAssocID="{33F5CC98-61AB-4751-B33A-3C9772390864}" presName="aNode" presStyleLbl="fgAcc1" presStyleIdx="2" presStyleCnt="6">
        <dgm:presLayoutVars>
          <dgm:bulletEnabled val="1"/>
        </dgm:presLayoutVars>
      </dgm:prSet>
      <dgm:spPr/>
      <dgm:t>
        <a:bodyPr/>
        <a:lstStyle/>
        <a:p>
          <a:endParaRPr lang="en-IN"/>
        </a:p>
      </dgm:t>
    </dgm:pt>
    <dgm:pt modelId="{82AA661C-B106-4025-820F-8A1C6D99BD92}" type="pres">
      <dgm:prSet presAssocID="{33F5CC98-61AB-4751-B33A-3C9772390864}" presName="aSpace" presStyleCnt="0"/>
      <dgm:spPr/>
    </dgm:pt>
    <dgm:pt modelId="{01090BD6-7382-41AF-9195-470F04FA85F0}" type="pres">
      <dgm:prSet presAssocID="{11766C77-E084-43D3-920A-D952211A4CA9}" presName="aNode" presStyleLbl="fgAcc1" presStyleIdx="3" presStyleCnt="6">
        <dgm:presLayoutVars>
          <dgm:bulletEnabled val="1"/>
        </dgm:presLayoutVars>
      </dgm:prSet>
      <dgm:spPr/>
      <dgm:t>
        <a:bodyPr/>
        <a:lstStyle/>
        <a:p>
          <a:endParaRPr lang="en-IN"/>
        </a:p>
      </dgm:t>
    </dgm:pt>
    <dgm:pt modelId="{0F13CC05-B433-4382-8207-4A339838DBBB}" type="pres">
      <dgm:prSet presAssocID="{11766C77-E084-43D3-920A-D952211A4CA9}" presName="aSpace" presStyleCnt="0"/>
      <dgm:spPr/>
    </dgm:pt>
    <dgm:pt modelId="{2B34DE55-D4F4-4F4D-8512-7763B1CCBBAD}" type="pres">
      <dgm:prSet presAssocID="{D52693EE-6000-4DEF-908A-0E65158E7603}" presName="aNode" presStyleLbl="fgAcc1" presStyleIdx="4" presStyleCnt="6">
        <dgm:presLayoutVars>
          <dgm:bulletEnabled val="1"/>
        </dgm:presLayoutVars>
      </dgm:prSet>
      <dgm:spPr/>
      <dgm:t>
        <a:bodyPr/>
        <a:lstStyle/>
        <a:p>
          <a:endParaRPr lang="en-IN"/>
        </a:p>
      </dgm:t>
    </dgm:pt>
    <dgm:pt modelId="{F692F3AB-E079-4993-BC43-6D268B7B6A70}" type="pres">
      <dgm:prSet presAssocID="{D52693EE-6000-4DEF-908A-0E65158E7603}" presName="aSpace" presStyleCnt="0"/>
      <dgm:spPr/>
    </dgm:pt>
    <dgm:pt modelId="{D988C9CF-9A65-4848-9932-4E00A730476A}" type="pres">
      <dgm:prSet presAssocID="{FA7D8FC2-6DE6-4CFE-8B42-DA0D871984D5}" presName="aNode" presStyleLbl="fgAcc1" presStyleIdx="5" presStyleCnt="6">
        <dgm:presLayoutVars>
          <dgm:bulletEnabled val="1"/>
        </dgm:presLayoutVars>
      </dgm:prSet>
      <dgm:spPr/>
      <dgm:t>
        <a:bodyPr/>
        <a:lstStyle/>
        <a:p>
          <a:endParaRPr lang="en-IN"/>
        </a:p>
      </dgm:t>
    </dgm:pt>
    <dgm:pt modelId="{0F34926D-9371-4698-86EB-EE4DDD1573F2}" type="pres">
      <dgm:prSet presAssocID="{FA7D8FC2-6DE6-4CFE-8B42-DA0D871984D5}" presName="aSpace" presStyleCnt="0"/>
      <dgm:spPr/>
    </dgm:pt>
  </dgm:ptLst>
  <dgm:cxnLst>
    <dgm:cxn modelId="{3B32115F-22EF-421B-B2C6-3B4ECDB86B7A}" type="presOf" srcId="{11766C77-E084-43D3-920A-D952211A4CA9}" destId="{01090BD6-7382-41AF-9195-470F04FA85F0}" srcOrd="0" destOrd="0" presId="urn:microsoft.com/office/officeart/2005/8/layout/pyramid2"/>
    <dgm:cxn modelId="{6F5BAEAF-C6C4-4D65-81BC-6194A3CC4468}" type="presOf" srcId="{3586F753-51F1-48FA-B857-B2EE17BA6E7C}" destId="{4EBC0428-5295-4DFC-A5F2-D4DC4303E441}" srcOrd="0" destOrd="0" presId="urn:microsoft.com/office/officeart/2005/8/layout/pyramid2"/>
    <dgm:cxn modelId="{2202F976-3119-4480-BB84-15F33DF412E7}" srcId="{CE00E2FF-4A50-43D8-9746-98C17C83B985}" destId="{D52693EE-6000-4DEF-908A-0E65158E7603}" srcOrd="4" destOrd="0" parTransId="{86BE3F13-FFC8-4B2B-B944-C915FBD095BF}" sibTransId="{4B1099D5-CC90-472C-9D29-2649A4E18D79}"/>
    <dgm:cxn modelId="{93C9CE79-5FBC-4180-A552-375E7F94834A}" srcId="{CE00E2FF-4A50-43D8-9746-98C17C83B985}" destId="{E83C87A0-6CBE-4F34-A07F-B6121C033686}" srcOrd="1" destOrd="0" parTransId="{8E571019-81B7-495D-AE3B-F0F82536CC0B}" sibTransId="{713846E8-6386-48F6-BFD1-E5341C27C6AF}"/>
    <dgm:cxn modelId="{CC28EEBC-8CCA-4FAC-AC08-A5F67A48CC03}" type="presOf" srcId="{CE00E2FF-4A50-43D8-9746-98C17C83B985}" destId="{AEECEF03-206A-4AAE-B2E7-933BCE562B5A}" srcOrd="0" destOrd="0" presId="urn:microsoft.com/office/officeart/2005/8/layout/pyramid2"/>
    <dgm:cxn modelId="{BB3A90C1-3E00-40AB-986C-E696BD1D109B}" type="presOf" srcId="{33F5CC98-61AB-4751-B33A-3C9772390864}" destId="{792F6261-928B-4675-9126-C0BE445352B2}" srcOrd="0" destOrd="0" presId="urn:microsoft.com/office/officeart/2005/8/layout/pyramid2"/>
    <dgm:cxn modelId="{F4DD85A4-F666-4FF4-968F-9FE87BD51DBE}" srcId="{CE00E2FF-4A50-43D8-9746-98C17C83B985}" destId="{FA7D8FC2-6DE6-4CFE-8B42-DA0D871984D5}" srcOrd="5" destOrd="0" parTransId="{A12CB491-8E5D-4E67-8AEC-4B6C4D69C47C}" sibTransId="{18210DE6-62D0-4CC8-A8A7-727D2F56E804}"/>
    <dgm:cxn modelId="{52169B7E-5976-4A33-952A-228C2C1C4210}" srcId="{CE00E2FF-4A50-43D8-9746-98C17C83B985}" destId="{3586F753-51F1-48FA-B857-B2EE17BA6E7C}" srcOrd="0" destOrd="0" parTransId="{32D10B7B-37C1-4BFB-BC52-FB64DD265298}" sibTransId="{31A6D577-2F65-4A27-9C49-2598AFAD3D95}"/>
    <dgm:cxn modelId="{8342E6A0-431B-4308-B8B0-87A66352F194}" type="presOf" srcId="{D52693EE-6000-4DEF-908A-0E65158E7603}" destId="{2B34DE55-D4F4-4F4D-8512-7763B1CCBBAD}" srcOrd="0" destOrd="0" presId="urn:microsoft.com/office/officeart/2005/8/layout/pyramid2"/>
    <dgm:cxn modelId="{61485CAE-3002-4F3B-932B-01E77D76324A}" type="presOf" srcId="{E83C87A0-6CBE-4F34-A07F-B6121C033686}" destId="{EA2B30B8-1402-48DD-8B1A-7BA2950EDBB9}" srcOrd="0" destOrd="0" presId="urn:microsoft.com/office/officeart/2005/8/layout/pyramid2"/>
    <dgm:cxn modelId="{F85ED3EC-E64D-4AD9-B75D-A34A7BC188D4}" srcId="{CE00E2FF-4A50-43D8-9746-98C17C83B985}" destId="{11766C77-E084-43D3-920A-D952211A4CA9}" srcOrd="3" destOrd="0" parTransId="{47B61D0B-907D-4695-AC7D-650D70FC2F38}" sibTransId="{A76C2E14-DE27-43BA-AAE7-10C2AA265F42}"/>
    <dgm:cxn modelId="{F6E08431-CD4C-45B0-8C57-CFB7F8A55512}" srcId="{CE00E2FF-4A50-43D8-9746-98C17C83B985}" destId="{33F5CC98-61AB-4751-B33A-3C9772390864}" srcOrd="2" destOrd="0" parTransId="{F5BE90D4-0FFB-4AB2-983E-F0D62F0DAA1B}" sibTransId="{06CE2186-9C7C-4CAF-AC06-D8787FC5938F}"/>
    <dgm:cxn modelId="{F371B0F2-4212-4515-98E6-252633D90E0E}" type="presOf" srcId="{FA7D8FC2-6DE6-4CFE-8B42-DA0D871984D5}" destId="{D988C9CF-9A65-4848-9932-4E00A730476A}" srcOrd="0" destOrd="0" presId="urn:microsoft.com/office/officeart/2005/8/layout/pyramid2"/>
    <dgm:cxn modelId="{B67796EF-73B4-47F0-8AB5-B1A9627BEBF7}" type="presParOf" srcId="{AEECEF03-206A-4AAE-B2E7-933BCE562B5A}" destId="{FC1134C3-39B5-4213-8C7F-31AFBA19125A}" srcOrd="0" destOrd="0" presId="urn:microsoft.com/office/officeart/2005/8/layout/pyramid2"/>
    <dgm:cxn modelId="{5128234E-8E05-457A-8B3C-2C146703947E}" type="presParOf" srcId="{AEECEF03-206A-4AAE-B2E7-933BCE562B5A}" destId="{F6E81FEA-910B-436E-85E6-6B458729BA36}" srcOrd="1" destOrd="0" presId="urn:microsoft.com/office/officeart/2005/8/layout/pyramid2"/>
    <dgm:cxn modelId="{2B4EAA0F-0301-4B6B-8F4E-D18CEA67F786}" type="presParOf" srcId="{F6E81FEA-910B-436E-85E6-6B458729BA36}" destId="{4EBC0428-5295-4DFC-A5F2-D4DC4303E441}" srcOrd="0" destOrd="0" presId="urn:microsoft.com/office/officeart/2005/8/layout/pyramid2"/>
    <dgm:cxn modelId="{93B30185-F191-4AE8-8ADB-82B3C7B8DE27}" type="presParOf" srcId="{F6E81FEA-910B-436E-85E6-6B458729BA36}" destId="{B8794331-3782-4732-9B33-B883D7977EB7}" srcOrd="1" destOrd="0" presId="urn:microsoft.com/office/officeart/2005/8/layout/pyramid2"/>
    <dgm:cxn modelId="{F2A415B2-B8C3-4FB0-AB31-28C56B01C2C3}" type="presParOf" srcId="{F6E81FEA-910B-436E-85E6-6B458729BA36}" destId="{EA2B30B8-1402-48DD-8B1A-7BA2950EDBB9}" srcOrd="2" destOrd="0" presId="urn:microsoft.com/office/officeart/2005/8/layout/pyramid2"/>
    <dgm:cxn modelId="{976C0382-61F6-4640-A783-2F4048157828}" type="presParOf" srcId="{F6E81FEA-910B-436E-85E6-6B458729BA36}" destId="{AE7E7D1D-F9D9-4AD2-B624-CC5970121C4E}" srcOrd="3" destOrd="0" presId="urn:microsoft.com/office/officeart/2005/8/layout/pyramid2"/>
    <dgm:cxn modelId="{281EFCF5-B126-4CEB-8E15-21BFFD082356}" type="presParOf" srcId="{F6E81FEA-910B-436E-85E6-6B458729BA36}" destId="{792F6261-928B-4675-9126-C0BE445352B2}" srcOrd="4" destOrd="0" presId="urn:microsoft.com/office/officeart/2005/8/layout/pyramid2"/>
    <dgm:cxn modelId="{FD009687-4AEF-4AF7-ABC1-9BF84F2331A6}" type="presParOf" srcId="{F6E81FEA-910B-436E-85E6-6B458729BA36}" destId="{82AA661C-B106-4025-820F-8A1C6D99BD92}" srcOrd="5" destOrd="0" presId="urn:microsoft.com/office/officeart/2005/8/layout/pyramid2"/>
    <dgm:cxn modelId="{136CD172-EDE1-4468-87C0-DFA362D1FDFF}" type="presParOf" srcId="{F6E81FEA-910B-436E-85E6-6B458729BA36}" destId="{01090BD6-7382-41AF-9195-470F04FA85F0}" srcOrd="6" destOrd="0" presId="urn:microsoft.com/office/officeart/2005/8/layout/pyramid2"/>
    <dgm:cxn modelId="{346A9785-AAC4-4F73-BC1F-D0815E39FF1B}" type="presParOf" srcId="{F6E81FEA-910B-436E-85E6-6B458729BA36}" destId="{0F13CC05-B433-4382-8207-4A339838DBBB}" srcOrd="7" destOrd="0" presId="urn:microsoft.com/office/officeart/2005/8/layout/pyramid2"/>
    <dgm:cxn modelId="{A4057AFF-FDFD-4BDF-B5C2-ED8BD84F0C2F}" type="presParOf" srcId="{F6E81FEA-910B-436E-85E6-6B458729BA36}" destId="{2B34DE55-D4F4-4F4D-8512-7763B1CCBBAD}" srcOrd="8" destOrd="0" presId="urn:microsoft.com/office/officeart/2005/8/layout/pyramid2"/>
    <dgm:cxn modelId="{A780463D-2A5C-494E-8B54-09BF0C2DD236}" type="presParOf" srcId="{F6E81FEA-910B-436E-85E6-6B458729BA36}" destId="{F692F3AB-E079-4993-BC43-6D268B7B6A70}" srcOrd="9" destOrd="0" presId="urn:microsoft.com/office/officeart/2005/8/layout/pyramid2"/>
    <dgm:cxn modelId="{F50E88B8-2898-4DCE-9A60-F28FEB4138C1}" type="presParOf" srcId="{F6E81FEA-910B-436E-85E6-6B458729BA36}" destId="{D988C9CF-9A65-4848-9932-4E00A730476A}" srcOrd="10" destOrd="0" presId="urn:microsoft.com/office/officeart/2005/8/layout/pyramid2"/>
    <dgm:cxn modelId="{4B8A408E-CD1D-49B0-A9C6-5CB87AD90FD4}" type="presParOf" srcId="{F6E81FEA-910B-436E-85E6-6B458729BA36}" destId="{0F34926D-9371-4698-86EB-EE4DDD1573F2}" srcOrd="11" destOrd="0" presId="urn:microsoft.com/office/officeart/2005/8/layout/pyramid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015AEDF-921B-429A-938B-BC839A3543EF}">
      <dsp:nvSpPr>
        <dsp:cNvPr id="0" name=""/>
        <dsp:cNvSpPr/>
      </dsp:nvSpPr>
      <dsp:spPr>
        <a:xfrm>
          <a:off x="576069" y="0"/>
          <a:ext cx="2536805" cy="3600400"/>
        </a:xfrm>
        <a:prstGeom prst="roundRect">
          <a:avLst>
            <a:gd name="adj" fmla="val 10000"/>
          </a:avLst>
        </a:prstGeom>
        <a:solidFill>
          <a:schemeClr val="accent5"/>
        </a:solidFill>
        <a:ln w="38100" cap="flat" cmpd="sng" algn="ctr">
          <a:solidFill>
            <a:schemeClr val="lt1"/>
          </a:solidFill>
          <a:prstDash val="solid"/>
        </a:ln>
        <a:effectLst>
          <a:outerShdw blurRad="40000" dist="20000" dir="5400000" rotWithShape="0">
            <a:srgbClr val="000000">
              <a:alpha val="38000"/>
            </a:srgbClr>
          </a:outerShdw>
        </a:effectLst>
      </dsp:spPr>
      <dsp:style>
        <a:lnRef idx="3">
          <a:schemeClr val="lt1"/>
        </a:lnRef>
        <a:fillRef idx="1">
          <a:schemeClr val="accent5"/>
        </a:fillRef>
        <a:effectRef idx="1">
          <a:schemeClr val="accent5"/>
        </a:effectRef>
        <a:fontRef idx="minor">
          <a:schemeClr val="lt1"/>
        </a:fontRef>
      </dsp:style>
      <dsp:txBody>
        <a:bodyPr spcFirstLastPara="0" vert="horz" wrap="square" lIns="190500" tIns="190500" rIns="190500" bIns="190500" numCol="1" spcCol="1270" anchor="ctr" anchorCtr="0">
          <a:noAutofit/>
        </a:bodyPr>
        <a:lstStyle/>
        <a:p>
          <a:pPr lvl="0" algn="ctr" defTabSz="2222500">
            <a:lnSpc>
              <a:spcPct val="90000"/>
            </a:lnSpc>
            <a:spcBef>
              <a:spcPct val="0"/>
            </a:spcBef>
            <a:spcAft>
              <a:spcPct val="35000"/>
            </a:spcAft>
          </a:pPr>
          <a:endParaRPr lang="en-IN" sz="5000" kern="1200" dirty="0">
            <a:solidFill>
              <a:srgbClr val="C00000"/>
            </a:solidFill>
          </a:endParaRPr>
        </a:p>
      </dsp:txBody>
      <dsp:txXfrm>
        <a:off x="576069" y="0"/>
        <a:ext cx="2536805" cy="1080120"/>
      </dsp:txXfrm>
    </dsp:sp>
    <dsp:sp modelId="{543C67E6-DF1B-4BB8-B124-CF23252DB8A6}">
      <dsp:nvSpPr>
        <dsp:cNvPr id="0" name=""/>
        <dsp:cNvSpPr/>
      </dsp:nvSpPr>
      <dsp:spPr>
        <a:xfrm>
          <a:off x="254656" y="1081174"/>
          <a:ext cx="2029444" cy="1085569"/>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55880" tIns="41910" rIns="55880" bIns="41910" numCol="1" spcCol="1270" anchor="ctr" anchorCtr="0">
          <a:noAutofit/>
        </a:bodyPr>
        <a:lstStyle/>
        <a:p>
          <a:pPr lvl="0" algn="ctr" defTabSz="977900">
            <a:lnSpc>
              <a:spcPct val="90000"/>
            </a:lnSpc>
            <a:spcBef>
              <a:spcPct val="0"/>
            </a:spcBef>
            <a:spcAft>
              <a:spcPct val="35000"/>
            </a:spcAft>
          </a:pPr>
          <a:r>
            <a:rPr lang="en-IN" sz="2200" kern="1200" dirty="0" smtClean="0"/>
            <a:t>Price Index Numbers</a:t>
          </a:r>
          <a:endParaRPr lang="en-IN" sz="2200" kern="1200" dirty="0"/>
        </a:p>
      </dsp:txBody>
      <dsp:txXfrm>
        <a:off x="254656" y="1081174"/>
        <a:ext cx="2029444" cy="1085569"/>
      </dsp:txXfrm>
    </dsp:sp>
    <dsp:sp modelId="{467F3BBD-7B54-4B68-B18C-8F9C02460297}">
      <dsp:nvSpPr>
        <dsp:cNvPr id="0" name=""/>
        <dsp:cNvSpPr/>
      </dsp:nvSpPr>
      <dsp:spPr>
        <a:xfrm>
          <a:off x="254656" y="2333755"/>
          <a:ext cx="2029444" cy="1085569"/>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55880" tIns="41910" rIns="55880" bIns="41910" numCol="1" spcCol="1270" anchor="ctr" anchorCtr="0">
          <a:noAutofit/>
        </a:bodyPr>
        <a:lstStyle/>
        <a:p>
          <a:pPr lvl="0" algn="ctr" defTabSz="977900">
            <a:lnSpc>
              <a:spcPct val="90000"/>
            </a:lnSpc>
            <a:spcBef>
              <a:spcPct val="0"/>
            </a:spcBef>
            <a:spcAft>
              <a:spcPct val="35000"/>
            </a:spcAft>
          </a:pPr>
          <a:r>
            <a:rPr lang="en-IN" sz="2200" kern="1200" dirty="0" smtClean="0"/>
            <a:t>Simple and Aggregative Index Numbers</a:t>
          </a:r>
          <a:endParaRPr lang="en-IN" sz="2200" kern="1200" dirty="0"/>
        </a:p>
      </dsp:txBody>
      <dsp:txXfrm>
        <a:off x="254656" y="2333755"/>
        <a:ext cx="2029444" cy="1085569"/>
      </dsp:txXfrm>
    </dsp:sp>
    <dsp:sp modelId="{EA66ECD7-44AB-4BFC-9442-308E3D13C1E6}">
      <dsp:nvSpPr>
        <dsp:cNvPr id="0" name=""/>
        <dsp:cNvSpPr/>
      </dsp:nvSpPr>
      <dsp:spPr>
        <a:xfrm>
          <a:off x="2592296" y="0"/>
          <a:ext cx="2536805" cy="3600400"/>
        </a:xfrm>
        <a:prstGeom prst="roundRect">
          <a:avLst>
            <a:gd name="adj" fmla="val 10000"/>
          </a:avLst>
        </a:prstGeom>
        <a:gradFill rotWithShape="1">
          <a:gsLst>
            <a:gs pos="0">
              <a:schemeClr val="accent5">
                <a:shade val="51000"/>
                <a:satMod val="130000"/>
              </a:schemeClr>
            </a:gs>
            <a:gs pos="80000">
              <a:schemeClr val="accent5">
                <a:shade val="93000"/>
                <a:satMod val="130000"/>
              </a:schemeClr>
            </a:gs>
            <a:gs pos="100000">
              <a:schemeClr val="accent5">
                <a:shade val="94000"/>
                <a:satMod val="135000"/>
              </a:schemeClr>
            </a:gs>
          </a:gsLst>
          <a:lin ang="16200000" scaled="0"/>
        </a:gradFill>
        <a:ln w="9525" cap="flat" cmpd="sng" algn="ctr">
          <a:solidFill>
            <a:schemeClr val="accent5">
              <a:shade val="95000"/>
              <a:satMod val="105000"/>
            </a:schemeClr>
          </a:solidFill>
          <a:prstDash val="solid"/>
        </a:ln>
        <a:effectLst>
          <a:outerShdw blurRad="40000" dist="23000" dir="5400000" rotWithShape="0">
            <a:srgbClr val="000000">
              <a:alpha val="35000"/>
            </a:srgbClr>
          </a:outerShdw>
        </a:effectLst>
      </dsp:spPr>
      <dsp:style>
        <a:lnRef idx="1">
          <a:schemeClr val="accent5"/>
        </a:lnRef>
        <a:fillRef idx="3">
          <a:schemeClr val="accent5"/>
        </a:fillRef>
        <a:effectRef idx="2">
          <a:schemeClr val="accent5"/>
        </a:effectRef>
        <a:fontRef idx="minor">
          <a:schemeClr val="lt1"/>
        </a:fontRef>
      </dsp:style>
      <dsp:txBody>
        <a:bodyPr spcFirstLastPara="0" vert="horz" wrap="square" lIns="190500" tIns="190500" rIns="190500" bIns="190500" numCol="1" spcCol="1270" anchor="ctr" anchorCtr="0">
          <a:noAutofit/>
        </a:bodyPr>
        <a:lstStyle/>
        <a:p>
          <a:pPr lvl="0" algn="ctr" defTabSz="2222500">
            <a:lnSpc>
              <a:spcPct val="90000"/>
            </a:lnSpc>
            <a:spcBef>
              <a:spcPct val="0"/>
            </a:spcBef>
            <a:spcAft>
              <a:spcPct val="35000"/>
            </a:spcAft>
          </a:pPr>
          <a:endParaRPr lang="en-IN" sz="5000" kern="1200" dirty="0"/>
        </a:p>
      </dsp:txBody>
      <dsp:txXfrm>
        <a:off x="2592296" y="0"/>
        <a:ext cx="2536805" cy="1080120"/>
      </dsp:txXfrm>
    </dsp:sp>
    <dsp:sp modelId="{FAAE5841-80D5-4F7E-AF35-9D6C0AD876DB}">
      <dsp:nvSpPr>
        <dsp:cNvPr id="0" name=""/>
        <dsp:cNvSpPr/>
      </dsp:nvSpPr>
      <dsp:spPr>
        <a:xfrm>
          <a:off x="2981721" y="1081174"/>
          <a:ext cx="2029444" cy="1085569"/>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55880" tIns="41910" rIns="55880" bIns="41910" numCol="1" spcCol="1270" anchor="ctr" anchorCtr="0">
          <a:noAutofit/>
        </a:bodyPr>
        <a:lstStyle/>
        <a:p>
          <a:pPr lvl="0" algn="ctr" defTabSz="977900">
            <a:lnSpc>
              <a:spcPct val="90000"/>
            </a:lnSpc>
            <a:spcBef>
              <a:spcPct val="0"/>
            </a:spcBef>
            <a:spcAft>
              <a:spcPct val="35000"/>
            </a:spcAft>
          </a:pPr>
          <a:r>
            <a:rPr lang="en-IN" sz="2200" kern="1200" dirty="0" smtClean="0"/>
            <a:t>Quantity Index Numbers</a:t>
          </a:r>
          <a:endParaRPr lang="en-IN" sz="2200" kern="1200" dirty="0"/>
        </a:p>
      </dsp:txBody>
      <dsp:txXfrm>
        <a:off x="2981721" y="1081174"/>
        <a:ext cx="2029444" cy="1085569"/>
      </dsp:txXfrm>
    </dsp:sp>
    <dsp:sp modelId="{C08F0D3F-D614-4EA1-BC3D-EAA34C4BBF61}">
      <dsp:nvSpPr>
        <dsp:cNvPr id="0" name=""/>
        <dsp:cNvSpPr/>
      </dsp:nvSpPr>
      <dsp:spPr>
        <a:xfrm>
          <a:off x="2981721" y="2333755"/>
          <a:ext cx="2029444" cy="1085569"/>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55880" tIns="41910" rIns="55880" bIns="41910" numCol="1" spcCol="1270" anchor="ctr" anchorCtr="0">
          <a:noAutofit/>
        </a:bodyPr>
        <a:lstStyle/>
        <a:p>
          <a:pPr lvl="0" algn="ctr" defTabSz="977900">
            <a:lnSpc>
              <a:spcPct val="90000"/>
            </a:lnSpc>
            <a:spcBef>
              <a:spcPct val="0"/>
            </a:spcBef>
            <a:spcAft>
              <a:spcPct val="35000"/>
            </a:spcAft>
          </a:pPr>
          <a:r>
            <a:rPr lang="en-IN" sz="2200" kern="1200" dirty="0" smtClean="0"/>
            <a:t>Cost of Living Index Numbers</a:t>
          </a:r>
          <a:endParaRPr lang="en-IN" sz="2200" kern="1200" dirty="0"/>
        </a:p>
      </dsp:txBody>
      <dsp:txXfrm>
        <a:off x="2981721" y="2333755"/>
        <a:ext cx="2029444" cy="1085569"/>
      </dsp:txXfrm>
    </dsp:sp>
    <dsp:sp modelId="{0B20F1C5-CFB0-42FC-A2D7-1C03D1E03303}">
      <dsp:nvSpPr>
        <dsp:cNvPr id="0" name=""/>
        <dsp:cNvSpPr/>
      </dsp:nvSpPr>
      <dsp:spPr>
        <a:xfrm>
          <a:off x="5112562" y="0"/>
          <a:ext cx="2536805" cy="3600400"/>
        </a:xfrm>
        <a:prstGeom prst="roundRect">
          <a:avLst>
            <a:gd name="adj" fmla="val 10000"/>
          </a:avLst>
        </a:prstGeom>
        <a:solidFill>
          <a:schemeClr val="accent5"/>
        </a:solidFill>
        <a:ln w="25400" cap="flat" cmpd="sng" algn="ctr">
          <a:solidFill>
            <a:schemeClr val="accent5">
              <a:shade val="50000"/>
            </a:schemeClr>
          </a:solidFill>
          <a:prstDash val="solid"/>
        </a:ln>
        <a:effectLst/>
      </dsp:spPr>
      <dsp:style>
        <a:lnRef idx="2">
          <a:schemeClr val="accent5">
            <a:shade val="50000"/>
          </a:schemeClr>
        </a:lnRef>
        <a:fillRef idx="1">
          <a:schemeClr val="accent5"/>
        </a:fillRef>
        <a:effectRef idx="0">
          <a:schemeClr val="accent5"/>
        </a:effectRef>
        <a:fontRef idx="minor">
          <a:schemeClr val="lt1"/>
        </a:fontRef>
      </dsp:style>
      <dsp:txBody>
        <a:bodyPr spcFirstLastPara="0" vert="horz" wrap="square" lIns="190500" tIns="190500" rIns="190500" bIns="190500" numCol="1" spcCol="1270" anchor="ctr" anchorCtr="0">
          <a:noAutofit/>
        </a:bodyPr>
        <a:lstStyle/>
        <a:p>
          <a:pPr lvl="0" algn="ctr" defTabSz="2222500">
            <a:lnSpc>
              <a:spcPct val="90000"/>
            </a:lnSpc>
            <a:spcBef>
              <a:spcPct val="0"/>
            </a:spcBef>
            <a:spcAft>
              <a:spcPct val="35000"/>
            </a:spcAft>
          </a:pPr>
          <a:endParaRPr lang="en-IN" sz="5000" kern="1200" dirty="0"/>
        </a:p>
      </dsp:txBody>
      <dsp:txXfrm>
        <a:off x="5112562" y="0"/>
        <a:ext cx="2536805" cy="1080120"/>
      </dsp:txXfrm>
    </dsp:sp>
    <dsp:sp modelId="{9C129C96-A1F7-4999-B5A5-90214D90AD91}">
      <dsp:nvSpPr>
        <dsp:cNvPr id="0" name=""/>
        <dsp:cNvSpPr/>
      </dsp:nvSpPr>
      <dsp:spPr>
        <a:xfrm>
          <a:off x="5708787" y="1081174"/>
          <a:ext cx="2029444" cy="1085569"/>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55880" tIns="41910" rIns="55880" bIns="41910" numCol="1" spcCol="1270" anchor="ctr" anchorCtr="0">
          <a:noAutofit/>
        </a:bodyPr>
        <a:lstStyle/>
        <a:p>
          <a:pPr lvl="0" algn="ctr" defTabSz="977900">
            <a:lnSpc>
              <a:spcPct val="90000"/>
            </a:lnSpc>
            <a:spcBef>
              <a:spcPct val="0"/>
            </a:spcBef>
            <a:spcAft>
              <a:spcPct val="35000"/>
            </a:spcAft>
          </a:pPr>
          <a:r>
            <a:rPr lang="en-IN" sz="2200" kern="1200" dirty="0" smtClean="0"/>
            <a:t>Value Index Numbers</a:t>
          </a:r>
          <a:endParaRPr lang="en-IN" sz="2200" kern="1200" dirty="0"/>
        </a:p>
      </dsp:txBody>
      <dsp:txXfrm>
        <a:off x="5708787" y="1081174"/>
        <a:ext cx="2029444" cy="1085569"/>
      </dsp:txXfrm>
    </dsp:sp>
    <dsp:sp modelId="{7F0C8916-91A6-4DF3-8A5B-F1E115E072E5}">
      <dsp:nvSpPr>
        <dsp:cNvPr id="0" name=""/>
        <dsp:cNvSpPr/>
      </dsp:nvSpPr>
      <dsp:spPr>
        <a:xfrm>
          <a:off x="5708787" y="2333755"/>
          <a:ext cx="2029444" cy="1085569"/>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55880" tIns="41910" rIns="55880" bIns="41910" numCol="1" spcCol="1270" anchor="ctr" anchorCtr="0">
          <a:noAutofit/>
        </a:bodyPr>
        <a:lstStyle/>
        <a:p>
          <a:pPr lvl="0" algn="ctr" defTabSz="977900">
            <a:lnSpc>
              <a:spcPct val="90000"/>
            </a:lnSpc>
            <a:spcBef>
              <a:spcPct val="0"/>
            </a:spcBef>
            <a:spcAft>
              <a:spcPct val="35000"/>
            </a:spcAft>
          </a:pPr>
          <a:r>
            <a:rPr lang="en-IN" sz="2200" kern="1200" dirty="0" smtClean="0"/>
            <a:t>Special Purpose Index Numbers</a:t>
          </a:r>
          <a:endParaRPr lang="en-IN" sz="2200" kern="1200" dirty="0"/>
        </a:p>
      </dsp:txBody>
      <dsp:txXfrm>
        <a:off x="5708787" y="2333755"/>
        <a:ext cx="2029444" cy="1085569"/>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ACC106E-DA50-4D99-983C-F61977A80A41}">
      <dsp:nvSpPr>
        <dsp:cNvPr id="0" name=""/>
        <dsp:cNvSpPr/>
      </dsp:nvSpPr>
      <dsp:spPr>
        <a:xfrm>
          <a:off x="365946" y="1730864"/>
          <a:ext cx="2005535" cy="100276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lvl="0" algn="ctr" defTabSz="933450">
            <a:lnSpc>
              <a:spcPct val="90000"/>
            </a:lnSpc>
            <a:spcBef>
              <a:spcPct val="0"/>
            </a:spcBef>
            <a:spcAft>
              <a:spcPct val="35000"/>
            </a:spcAft>
          </a:pPr>
          <a:r>
            <a:rPr lang="en-IN" sz="2100" kern="1200" dirty="0" smtClean="0"/>
            <a:t>Methods of Constructing Index Numbers</a:t>
          </a:r>
          <a:endParaRPr lang="en-IN" sz="2100" kern="1200" dirty="0"/>
        </a:p>
      </dsp:txBody>
      <dsp:txXfrm>
        <a:off x="365946" y="1730864"/>
        <a:ext cx="2005535" cy="1002767"/>
      </dsp:txXfrm>
    </dsp:sp>
    <dsp:sp modelId="{F03FFEF2-0ED0-4DBC-9951-6B97228843AE}">
      <dsp:nvSpPr>
        <dsp:cNvPr id="0" name=""/>
        <dsp:cNvSpPr/>
      </dsp:nvSpPr>
      <dsp:spPr>
        <a:xfrm rot="18289469">
          <a:off x="2070204" y="1635441"/>
          <a:ext cx="1404769" cy="40429"/>
        </a:xfrm>
        <a:custGeom>
          <a:avLst/>
          <a:gdLst/>
          <a:ahLst/>
          <a:cxnLst/>
          <a:rect l="0" t="0" r="0" b="0"/>
          <a:pathLst>
            <a:path>
              <a:moveTo>
                <a:pt x="0" y="20214"/>
              </a:moveTo>
              <a:lnTo>
                <a:pt x="1404769" y="2021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IN" sz="500" kern="1200"/>
        </a:p>
      </dsp:txBody>
      <dsp:txXfrm rot="18289469">
        <a:off x="2737470" y="1620537"/>
        <a:ext cx="70238" cy="70238"/>
      </dsp:txXfrm>
    </dsp:sp>
    <dsp:sp modelId="{22F36787-4809-4226-88D1-AE2B5CCBDB3F}">
      <dsp:nvSpPr>
        <dsp:cNvPr id="0" name=""/>
        <dsp:cNvSpPr/>
      </dsp:nvSpPr>
      <dsp:spPr>
        <a:xfrm>
          <a:off x="3173696" y="577681"/>
          <a:ext cx="2005535" cy="100276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lvl="0" algn="ctr" defTabSz="933450">
            <a:lnSpc>
              <a:spcPct val="90000"/>
            </a:lnSpc>
            <a:spcBef>
              <a:spcPct val="0"/>
            </a:spcBef>
            <a:spcAft>
              <a:spcPct val="35000"/>
            </a:spcAft>
          </a:pPr>
          <a:r>
            <a:rPr lang="en-IN" sz="2100" kern="1200" dirty="0" smtClean="0"/>
            <a:t>Simple Index Numbers</a:t>
          </a:r>
          <a:endParaRPr lang="en-IN" sz="2100" kern="1200" dirty="0"/>
        </a:p>
      </dsp:txBody>
      <dsp:txXfrm>
        <a:off x="3173696" y="577681"/>
        <a:ext cx="2005535" cy="1002767"/>
      </dsp:txXfrm>
    </dsp:sp>
    <dsp:sp modelId="{53C88C03-83B2-43E0-A0A5-300E3EE2D41B}">
      <dsp:nvSpPr>
        <dsp:cNvPr id="0" name=""/>
        <dsp:cNvSpPr/>
      </dsp:nvSpPr>
      <dsp:spPr>
        <a:xfrm rot="19457599">
          <a:off x="5086373" y="770554"/>
          <a:ext cx="987929" cy="40429"/>
        </a:xfrm>
        <a:custGeom>
          <a:avLst/>
          <a:gdLst/>
          <a:ahLst/>
          <a:cxnLst/>
          <a:rect l="0" t="0" r="0" b="0"/>
          <a:pathLst>
            <a:path>
              <a:moveTo>
                <a:pt x="0" y="20214"/>
              </a:moveTo>
              <a:lnTo>
                <a:pt x="987929" y="20214"/>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IN" sz="500" kern="1200"/>
        </a:p>
      </dsp:txBody>
      <dsp:txXfrm rot="19457599">
        <a:off x="5555640" y="766071"/>
        <a:ext cx="49396" cy="49396"/>
      </dsp:txXfrm>
    </dsp:sp>
    <dsp:sp modelId="{39F93AD1-AA1F-4FF0-B2D8-CC3981AFE995}">
      <dsp:nvSpPr>
        <dsp:cNvPr id="0" name=""/>
        <dsp:cNvSpPr/>
      </dsp:nvSpPr>
      <dsp:spPr>
        <a:xfrm>
          <a:off x="5981445" y="1089"/>
          <a:ext cx="2005535" cy="100276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lvl="0" algn="ctr" defTabSz="933450">
            <a:lnSpc>
              <a:spcPct val="90000"/>
            </a:lnSpc>
            <a:spcBef>
              <a:spcPct val="0"/>
            </a:spcBef>
            <a:spcAft>
              <a:spcPct val="35000"/>
            </a:spcAft>
          </a:pPr>
          <a:r>
            <a:rPr lang="en-IN" sz="2100" kern="1200" dirty="0" smtClean="0"/>
            <a:t>Simple Aggregative Method</a:t>
          </a:r>
          <a:endParaRPr lang="en-IN" sz="2100" kern="1200" dirty="0"/>
        </a:p>
      </dsp:txBody>
      <dsp:txXfrm>
        <a:off x="5981445" y="1089"/>
        <a:ext cx="2005535" cy="1002767"/>
      </dsp:txXfrm>
    </dsp:sp>
    <dsp:sp modelId="{1B9B6221-C1F2-4BC2-974C-B770D9BF2896}">
      <dsp:nvSpPr>
        <dsp:cNvPr id="0" name=""/>
        <dsp:cNvSpPr/>
      </dsp:nvSpPr>
      <dsp:spPr>
        <a:xfrm rot="2142401">
          <a:off x="5086373" y="1347146"/>
          <a:ext cx="987929" cy="40429"/>
        </a:xfrm>
        <a:custGeom>
          <a:avLst/>
          <a:gdLst/>
          <a:ahLst/>
          <a:cxnLst/>
          <a:rect l="0" t="0" r="0" b="0"/>
          <a:pathLst>
            <a:path>
              <a:moveTo>
                <a:pt x="0" y="20214"/>
              </a:moveTo>
              <a:lnTo>
                <a:pt x="987929" y="20214"/>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IN" sz="500" kern="1200"/>
        </a:p>
      </dsp:txBody>
      <dsp:txXfrm rot="2142401">
        <a:off x="5555640" y="1342662"/>
        <a:ext cx="49396" cy="49396"/>
      </dsp:txXfrm>
    </dsp:sp>
    <dsp:sp modelId="{B021760C-5443-4AB6-98B5-F38495E092CB}">
      <dsp:nvSpPr>
        <dsp:cNvPr id="0" name=""/>
        <dsp:cNvSpPr/>
      </dsp:nvSpPr>
      <dsp:spPr>
        <a:xfrm>
          <a:off x="5981445" y="1154272"/>
          <a:ext cx="2005535" cy="100276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lvl="0" algn="ctr" defTabSz="933450">
            <a:lnSpc>
              <a:spcPct val="90000"/>
            </a:lnSpc>
            <a:spcBef>
              <a:spcPct val="0"/>
            </a:spcBef>
            <a:spcAft>
              <a:spcPct val="35000"/>
            </a:spcAft>
          </a:pPr>
          <a:r>
            <a:rPr lang="en-IN" sz="2100" kern="1200" dirty="0" smtClean="0"/>
            <a:t>Simple Average of Price Relatives Method</a:t>
          </a:r>
          <a:endParaRPr lang="en-IN" sz="2100" kern="1200" dirty="0"/>
        </a:p>
      </dsp:txBody>
      <dsp:txXfrm>
        <a:off x="5981445" y="1154272"/>
        <a:ext cx="2005535" cy="1002767"/>
      </dsp:txXfrm>
    </dsp:sp>
    <dsp:sp modelId="{00872672-173E-441F-B209-9BF7C4ACE397}">
      <dsp:nvSpPr>
        <dsp:cNvPr id="0" name=""/>
        <dsp:cNvSpPr/>
      </dsp:nvSpPr>
      <dsp:spPr>
        <a:xfrm rot="3310531">
          <a:off x="2070204" y="2788624"/>
          <a:ext cx="1404769" cy="40429"/>
        </a:xfrm>
        <a:custGeom>
          <a:avLst/>
          <a:gdLst/>
          <a:ahLst/>
          <a:cxnLst/>
          <a:rect l="0" t="0" r="0" b="0"/>
          <a:pathLst>
            <a:path>
              <a:moveTo>
                <a:pt x="0" y="20214"/>
              </a:moveTo>
              <a:lnTo>
                <a:pt x="1404769" y="2021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IN" sz="500" kern="1200"/>
        </a:p>
      </dsp:txBody>
      <dsp:txXfrm rot="3310531">
        <a:off x="2737470" y="2773720"/>
        <a:ext cx="70238" cy="70238"/>
      </dsp:txXfrm>
    </dsp:sp>
    <dsp:sp modelId="{C31AB658-C709-41B3-B503-A76345257620}">
      <dsp:nvSpPr>
        <dsp:cNvPr id="0" name=""/>
        <dsp:cNvSpPr/>
      </dsp:nvSpPr>
      <dsp:spPr>
        <a:xfrm>
          <a:off x="3173696" y="2884046"/>
          <a:ext cx="2005535" cy="100276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lvl="0" algn="ctr" defTabSz="933450">
            <a:lnSpc>
              <a:spcPct val="90000"/>
            </a:lnSpc>
            <a:spcBef>
              <a:spcPct val="0"/>
            </a:spcBef>
            <a:spcAft>
              <a:spcPct val="35000"/>
            </a:spcAft>
          </a:pPr>
          <a:r>
            <a:rPr lang="en-IN" sz="2100" kern="1200" dirty="0" smtClean="0"/>
            <a:t>Weighted Index Numbers</a:t>
          </a:r>
          <a:endParaRPr lang="en-IN" sz="2100" kern="1200" dirty="0"/>
        </a:p>
      </dsp:txBody>
      <dsp:txXfrm>
        <a:off x="3173696" y="2884046"/>
        <a:ext cx="2005535" cy="1002767"/>
      </dsp:txXfrm>
    </dsp:sp>
    <dsp:sp modelId="{EEC071DD-C4C2-4DC3-B1E9-F41F456BC825}">
      <dsp:nvSpPr>
        <dsp:cNvPr id="0" name=""/>
        <dsp:cNvSpPr/>
      </dsp:nvSpPr>
      <dsp:spPr>
        <a:xfrm rot="19457599">
          <a:off x="5086373" y="3076920"/>
          <a:ext cx="987929" cy="40429"/>
        </a:xfrm>
        <a:custGeom>
          <a:avLst/>
          <a:gdLst/>
          <a:ahLst/>
          <a:cxnLst/>
          <a:rect l="0" t="0" r="0" b="0"/>
          <a:pathLst>
            <a:path>
              <a:moveTo>
                <a:pt x="0" y="20214"/>
              </a:moveTo>
              <a:lnTo>
                <a:pt x="987929" y="20214"/>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IN" sz="500" kern="1200"/>
        </a:p>
      </dsp:txBody>
      <dsp:txXfrm rot="19457599">
        <a:off x="5555640" y="3072436"/>
        <a:ext cx="49396" cy="49396"/>
      </dsp:txXfrm>
    </dsp:sp>
    <dsp:sp modelId="{212FC7A5-3777-47F1-943F-5F6169908D14}">
      <dsp:nvSpPr>
        <dsp:cNvPr id="0" name=""/>
        <dsp:cNvSpPr/>
      </dsp:nvSpPr>
      <dsp:spPr>
        <a:xfrm>
          <a:off x="5981445" y="2307455"/>
          <a:ext cx="2005535" cy="100276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lvl="0" algn="ctr" defTabSz="933450">
            <a:lnSpc>
              <a:spcPct val="90000"/>
            </a:lnSpc>
            <a:spcBef>
              <a:spcPct val="0"/>
            </a:spcBef>
            <a:spcAft>
              <a:spcPct val="35000"/>
            </a:spcAft>
          </a:pPr>
          <a:r>
            <a:rPr lang="en-IN" sz="2100" kern="1200" smtClean="0"/>
            <a:t>Weighted Aggregative Method</a:t>
          </a:r>
          <a:endParaRPr lang="en-IN" sz="2100" kern="1200" dirty="0"/>
        </a:p>
      </dsp:txBody>
      <dsp:txXfrm>
        <a:off x="5981445" y="2307455"/>
        <a:ext cx="2005535" cy="1002767"/>
      </dsp:txXfrm>
    </dsp:sp>
    <dsp:sp modelId="{03D99B52-D731-45BC-9CA7-AC50529B9729}">
      <dsp:nvSpPr>
        <dsp:cNvPr id="0" name=""/>
        <dsp:cNvSpPr/>
      </dsp:nvSpPr>
      <dsp:spPr>
        <a:xfrm rot="2142401">
          <a:off x="5086373" y="3653511"/>
          <a:ext cx="987929" cy="40429"/>
        </a:xfrm>
        <a:custGeom>
          <a:avLst/>
          <a:gdLst/>
          <a:ahLst/>
          <a:cxnLst/>
          <a:rect l="0" t="0" r="0" b="0"/>
          <a:pathLst>
            <a:path>
              <a:moveTo>
                <a:pt x="0" y="20214"/>
              </a:moveTo>
              <a:lnTo>
                <a:pt x="987929" y="20214"/>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IN" sz="500" kern="1200"/>
        </a:p>
      </dsp:txBody>
      <dsp:txXfrm rot="2142401">
        <a:off x="5555640" y="3649028"/>
        <a:ext cx="49396" cy="49396"/>
      </dsp:txXfrm>
    </dsp:sp>
    <dsp:sp modelId="{A40FC1BC-43B2-4DF1-8C10-40731C22C33F}">
      <dsp:nvSpPr>
        <dsp:cNvPr id="0" name=""/>
        <dsp:cNvSpPr/>
      </dsp:nvSpPr>
      <dsp:spPr>
        <a:xfrm>
          <a:off x="5981445" y="3460638"/>
          <a:ext cx="2005535" cy="100276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lvl="0" algn="ctr" defTabSz="933450">
            <a:lnSpc>
              <a:spcPct val="90000"/>
            </a:lnSpc>
            <a:spcBef>
              <a:spcPct val="0"/>
            </a:spcBef>
            <a:spcAft>
              <a:spcPct val="35000"/>
            </a:spcAft>
          </a:pPr>
          <a:r>
            <a:rPr lang="en-IN" sz="2100" kern="1200" dirty="0" smtClean="0"/>
            <a:t>Weighted Average of Price Relatives Method</a:t>
          </a:r>
          <a:endParaRPr lang="en-IN" sz="2100" kern="1200" dirty="0"/>
        </a:p>
      </dsp:txBody>
      <dsp:txXfrm>
        <a:off x="5981445" y="3460638"/>
        <a:ext cx="2005535" cy="1002767"/>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E43B0900-D4A7-4687-BF94-018B09CD7E5A}" type="datetimeFigureOut">
              <a:rPr lang="en-IN" smtClean="0"/>
              <a:pPr/>
              <a:t>14-04-2020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B8E31DA-287D-4636-B706-44FC119BF95A}" type="slidenum">
              <a:rPr lang="en-IN" smtClean="0"/>
              <a:pPr/>
              <a:t>‹#›</a:t>
            </a:fld>
            <a:endParaRPr lang="en-I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E43B0900-D4A7-4687-BF94-018B09CD7E5A}" type="datetimeFigureOut">
              <a:rPr lang="en-IN" smtClean="0"/>
              <a:pPr/>
              <a:t>14-04-2020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B8E31DA-287D-4636-B706-44FC119BF95A}" type="slidenum">
              <a:rPr lang="en-IN" smtClean="0"/>
              <a:pPr/>
              <a:t>‹#›</a:t>
            </a:fld>
            <a:endParaRPr lang="en-I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43B0900-D4A7-4687-BF94-018B09CD7E5A}" type="datetimeFigureOut">
              <a:rPr lang="en-IN" smtClean="0"/>
              <a:pPr/>
              <a:t>14-04-2020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B8E31DA-287D-4636-B706-44FC119BF95A}" type="slidenum">
              <a:rPr lang="en-IN" smtClean="0"/>
              <a:pPr/>
              <a:t>‹#›</a:t>
            </a:fld>
            <a:endParaRPr lang="en-I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E43B0900-D4A7-4687-BF94-018B09CD7E5A}" type="datetimeFigureOut">
              <a:rPr lang="en-IN" smtClean="0"/>
              <a:pPr/>
              <a:t>14-04-2020</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3B8E31DA-287D-4636-B706-44FC119BF95A}" type="slidenum">
              <a:rPr lang="en-IN" smtClean="0"/>
              <a:pPr/>
              <a:t>‹#›</a:t>
            </a:fld>
            <a:endParaRPr lang="en-I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E43B0900-D4A7-4687-BF94-018B09CD7E5A}" type="datetimeFigureOut">
              <a:rPr lang="en-IN" smtClean="0"/>
              <a:pPr/>
              <a:t>14-04-2020</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3B8E31DA-287D-4636-B706-44FC119BF95A}" type="slidenum">
              <a:rPr lang="en-IN" smtClean="0"/>
              <a:pPr/>
              <a:t>‹#›</a:t>
            </a:fld>
            <a:endParaRPr lang="en-I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E43B0900-D4A7-4687-BF94-018B09CD7E5A}" type="datetimeFigureOut">
              <a:rPr lang="en-IN" smtClean="0"/>
              <a:pPr/>
              <a:t>14-04-2020</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3B8E31DA-287D-4636-B706-44FC119BF95A}" type="slidenum">
              <a:rPr lang="en-IN" smtClean="0"/>
              <a:pPr/>
              <a:t>‹#›</a:t>
            </a:fld>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43B0900-D4A7-4687-BF94-018B09CD7E5A}" type="datetimeFigureOut">
              <a:rPr lang="en-IN" smtClean="0"/>
              <a:pPr/>
              <a:t>14-04-2020</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3B8E31DA-287D-4636-B706-44FC119BF95A}" type="slidenum">
              <a:rPr lang="en-IN" smtClean="0"/>
              <a:pPr/>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43B0900-D4A7-4687-BF94-018B09CD7E5A}" type="datetimeFigureOut">
              <a:rPr lang="en-IN" smtClean="0"/>
              <a:pPr/>
              <a:t>14-04-2020</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3B8E31DA-287D-4636-B706-44FC119BF95A}" type="slidenum">
              <a:rPr lang="en-IN" smtClean="0"/>
              <a:pPr/>
              <a:t>‹#›</a:t>
            </a:fld>
            <a:endParaRPr lang="en-I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43B0900-D4A7-4687-BF94-018B09CD7E5A}" type="datetimeFigureOut">
              <a:rPr lang="en-IN" smtClean="0"/>
              <a:pPr/>
              <a:t>14-04-2020</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3B8E31DA-287D-4636-B706-44FC119BF95A}" type="slidenum">
              <a:rPr lang="en-IN" smtClean="0"/>
              <a:pPr/>
              <a:t>‹#›</a:t>
            </a:fld>
            <a:endParaRPr lang="en-I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E43B0900-D4A7-4687-BF94-018B09CD7E5A}" type="datetimeFigureOut">
              <a:rPr lang="en-IN" smtClean="0"/>
              <a:pPr/>
              <a:t>14-04-2020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B8E31DA-287D-4636-B706-44FC119BF95A}" type="slidenum">
              <a:rPr lang="en-IN" smtClean="0"/>
              <a:pPr/>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E43B0900-D4A7-4687-BF94-018B09CD7E5A}" type="datetimeFigureOut">
              <a:rPr lang="en-IN" smtClean="0"/>
              <a:pPr/>
              <a:t>14-04-2020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B8E31DA-287D-4636-B706-44FC119BF95A}" type="slidenum">
              <a:rPr lang="en-IN" smtClean="0"/>
              <a:pPr/>
              <a:t>‹#›</a:t>
            </a:fld>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43B0900-D4A7-4687-BF94-018B09CD7E5A}" type="datetimeFigureOut">
              <a:rPr lang="en-IN" smtClean="0"/>
              <a:pPr/>
              <a:t>14-04-2020</a:t>
            </a:fld>
            <a:endParaRPr lang="en-IN"/>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8E31DA-287D-4636-B706-44FC119BF95A}" type="slidenum">
              <a:rPr lang="en-IN" smtClean="0"/>
              <a:pPr/>
              <a:t>‹#›</a:t>
            </a:fld>
            <a:endParaRPr lang="en-IN"/>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48681"/>
            <a:ext cx="7772400" cy="1080119"/>
          </a:xfrm>
        </p:spPr>
        <p:txBody>
          <a:bodyPr>
            <a:normAutofit/>
          </a:bodyPr>
          <a:lstStyle/>
          <a:p>
            <a:r>
              <a:rPr lang="en-IN" sz="3600" dirty="0" smtClean="0">
                <a:latin typeface="Times New Roman" pitchFamily="18" charset="0"/>
                <a:cs typeface="Times New Roman" pitchFamily="18" charset="0"/>
              </a:rPr>
              <a:t>Business Statistics</a:t>
            </a:r>
            <a:endParaRPr lang="en-IN" sz="3600" dirty="0">
              <a:latin typeface="Times New Roman" pitchFamily="18" charset="0"/>
              <a:cs typeface="Times New Roman" pitchFamily="18" charset="0"/>
            </a:endParaRPr>
          </a:p>
        </p:txBody>
      </p:sp>
      <p:sp>
        <p:nvSpPr>
          <p:cNvPr id="3" name="Subtitle 2"/>
          <p:cNvSpPr>
            <a:spLocks noGrp="1"/>
          </p:cNvSpPr>
          <p:nvPr>
            <p:ph type="subTitle" idx="1"/>
          </p:nvPr>
        </p:nvSpPr>
        <p:spPr>
          <a:xfrm>
            <a:off x="323528" y="1556792"/>
            <a:ext cx="8496944" cy="4608512"/>
          </a:xfrm>
        </p:spPr>
        <p:txBody>
          <a:bodyPr>
            <a:noAutofit/>
          </a:bodyPr>
          <a:lstStyle/>
          <a:p>
            <a:r>
              <a:rPr lang="en-IN" sz="4000" dirty="0" smtClean="0">
                <a:solidFill>
                  <a:srgbClr val="002060"/>
                </a:solidFill>
                <a:latin typeface="Times New Roman" pitchFamily="18" charset="0"/>
                <a:cs typeface="Times New Roman" pitchFamily="18" charset="0"/>
              </a:rPr>
              <a:t>Index Numbers</a:t>
            </a:r>
          </a:p>
          <a:p>
            <a:endParaRPr lang="en-IN" sz="4000" dirty="0" smtClean="0">
              <a:solidFill>
                <a:srgbClr val="002060"/>
              </a:solidFill>
              <a:latin typeface="Times New Roman" pitchFamily="18" charset="0"/>
              <a:cs typeface="Times New Roman" pitchFamily="18" charset="0"/>
            </a:endParaRPr>
          </a:p>
          <a:p>
            <a:endParaRPr lang="en-IN" sz="4000" dirty="0" smtClean="0">
              <a:solidFill>
                <a:srgbClr val="002060"/>
              </a:solidFill>
              <a:latin typeface="Times New Roman" pitchFamily="18" charset="0"/>
              <a:cs typeface="Times New Roman" pitchFamily="18" charset="0"/>
            </a:endParaRPr>
          </a:p>
          <a:p>
            <a:pPr algn="r"/>
            <a:r>
              <a:rPr lang="en-IN" sz="4000" dirty="0" smtClean="0">
                <a:solidFill>
                  <a:srgbClr val="002060"/>
                </a:solidFill>
                <a:latin typeface="Times New Roman" pitchFamily="18" charset="0"/>
                <a:cs typeface="Times New Roman" pitchFamily="18" charset="0"/>
              </a:rPr>
              <a:t>Dr Parmila</a:t>
            </a:r>
          </a:p>
          <a:p>
            <a:pPr algn="r"/>
            <a:r>
              <a:rPr lang="en-IN" sz="4000" dirty="0" smtClean="0">
                <a:solidFill>
                  <a:srgbClr val="002060"/>
                </a:solidFill>
                <a:latin typeface="Times New Roman" pitchFamily="18" charset="0"/>
                <a:cs typeface="Times New Roman" pitchFamily="18" charset="0"/>
              </a:rPr>
              <a:t>Assistant Professor of Commerce</a:t>
            </a:r>
          </a:p>
          <a:p>
            <a:pPr algn="r"/>
            <a:r>
              <a:rPr lang="en-IN" sz="4000" dirty="0" err="1" smtClean="0">
                <a:solidFill>
                  <a:srgbClr val="002060"/>
                </a:solidFill>
                <a:latin typeface="Times New Roman" pitchFamily="18" charset="0"/>
                <a:cs typeface="Times New Roman" pitchFamily="18" charset="0"/>
              </a:rPr>
              <a:t>Kanya</a:t>
            </a:r>
            <a:r>
              <a:rPr lang="en-IN" sz="4000" dirty="0" smtClean="0">
                <a:solidFill>
                  <a:srgbClr val="002060"/>
                </a:solidFill>
                <a:latin typeface="Times New Roman" pitchFamily="18" charset="0"/>
                <a:cs typeface="Times New Roman" pitchFamily="18" charset="0"/>
              </a:rPr>
              <a:t> </a:t>
            </a:r>
            <a:r>
              <a:rPr lang="en-IN" sz="4000" dirty="0" err="1" smtClean="0">
                <a:solidFill>
                  <a:srgbClr val="002060"/>
                </a:solidFill>
                <a:latin typeface="Times New Roman" pitchFamily="18" charset="0"/>
                <a:cs typeface="Times New Roman" pitchFamily="18" charset="0"/>
              </a:rPr>
              <a:t>Mahavidyalaya</a:t>
            </a:r>
            <a:endParaRPr lang="en-IN" sz="4000" dirty="0">
              <a:solidFill>
                <a:srgbClr val="002060"/>
              </a:solidFill>
              <a:latin typeface="Times New Roman" pitchFamily="18" charset="0"/>
              <a:cs typeface="Times New Ro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48681"/>
            <a:ext cx="7772400" cy="1080119"/>
          </a:xfrm>
        </p:spPr>
        <p:txBody>
          <a:bodyPr>
            <a:normAutofit/>
          </a:bodyPr>
          <a:lstStyle/>
          <a:p>
            <a:r>
              <a:rPr lang="en-IN" sz="3600" dirty="0" smtClean="0">
                <a:latin typeface="Times New Roman" pitchFamily="18" charset="0"/>
                <a:cs typeface="Times New Roman" pitchFamily="18" charset="0"/>
              </a:rPr>
              <a:t>Index Numbers: Introduction</a:t>
            </a:r>
            <a:endParaRPr lang="en-IN" sz="3600" dirty="0">
              <a:latin typeface="Times New Roman" pitchFamily="18" charset="0"/>
              <a:cs typeface="Times New Roman" pitchFamily="18" charset="0"/>
            </a:endParaRPr>
          </a:p>
        </p:txBody>
      </p:sp>
      <p:sp>
        <p:nvSpPr>
          <p:cNvPr id="3" name="Subtitle 2"/>
          <p:cNvSpPr>
            <a:spLocks noGrp="1"/>
          </p:cNvSpPr>
          <p:nvPr>
            <p:ph type="subTitle" idx="1"/>
          </p:nvPr>
        </p:nvSpPr>
        <p:spPr>
          <a:xfrm>
            <a:off x="323528" y="1556792"/>
            <a:ext cx="8496944" cy="4608512"/>
          </a:xfrm>
        </p:spPr>
        <p:txBody>
          <a:bodyPr>
            <a:noAutofit/>
          </a:bodyPr>
          <a:lstStyle/>
          <a:p>
            <a:pPr algn="just"/>
            <a:r>
              <a:rPr lang="en-IN" sz="2800" dirty="0" smtClean="0">
                <a:solidFill>
                  <a:srgbClr val="002060"/>
                </a:solidFill>
                <a:latin typeface="Times New Roman" pitchFamily="18" charset="0"/>
                <a:cs typeface="Times New Roman" pitchFamily="18" charset="0"/>
              </a:rPr>
              <a:t>Economic and business data change from time to time. For instance, prices of all commodities do not remain constant. It is possible that sometimes the price of a commodity rises and sometimes falls. Similarly, output of a commodity sometimes rises and sometimes falls. The measurement of such changes is possible only by means of some statistical methods. Index numbers are such statistical devices which help in the measurement of such changes.</a:t>
            </a:r>
            <a:endParaRPr lang="en-IN" sz="2800" dirty="0">
              <a:solidFill>
                <a:srgbClr val="002060"/>
              </a:solidFill>
              <a:latin typeface="Times New Roman" pitchFamily="18" charset="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48681"/>
            <a:ext cx="7772400" cy="1080119"/>
          </a:xfrm>
        </p:spPr>
        <p:txBody>
          <a:bodyPr>
            <a:normAutofit/>
          </a:bodyPr>
          <a:lstStyle/>
          <a:p>
            <a:r>
              <a:rPr lang="en-IN" sz="3600" dirty="0" smtClean="0">
                <a:latin typeface="Times New Roman" pitchFamily="18" charset="0"/>
                <a:cs typeface="Times New Roman" pitchFamily="18" charset="0"/>
              </a:rPr>
              <a:t>Definition of Index Numbers</a:t>
            </a:r>
            <a:endParaRPr lang="en-IN" sz="3600" dirty="0">
              <a:latin typeface="Times New Roman" pitchFamily="18" charset="0"/>
              <a:cs typeface="Times New Roman" pitchFamily="18" charset="0"/>
            </a:endParaRPr>
          </a:p>
        </p:txBody>
      </p:sp>
      <p:sp>
        <p:nvSpPr>
          <p:cNvPr id="3" name="Subtitle 2"/>
          <p:cNvSpPr>
            <a:spLocks noGrp="1"/>
          </p:cNvSpPr>
          <p:nvPr>
            <p:ph type="subTitle" idx="1"/>
          </p:nvPr>
        </p:nvSpPr>
        <p:spPr>
          <a:xfrm>
            <a:off x="323528" y="1556792"/>
            <a:ext cx="8496944" cy="4608512"/>
          </a:xfrm>
        </p:spPr>
        <p:txBody>
          <a:bodyPr>
            <a:noAutofit/>
          </a:bodyPr>
          <a:lstStyle/>
          <a:p>
            <a:pPr algn="just"/>
            <a:r>
              <a:rPr lang="en-IN" sz="2800" dirty="0" smtClean="0">
                <a:solidFill>
                  <a:srgbClr val="C00000"/>
                </a:solidFill>
                <a:latin typeface="Times New Roman" pitchFamily="18" charset="0"/>
                <a:cs typeface="Times New Roman" pitchFamily="18" charset="0"/>
              </a:rPr>
              <a:t>According to M. Blair,</a:t>
            </a:r>
            <a:r>
              <a:rPr lang="en-IN" sz="2800" dirty="0" smtClean="0">
                <a:solidFill>
                  <a:srgbClr val="002060"/>
                </a:solidFill>
                <a:latin typeface="Times New Roman" pitchFamily="18" charset="0"/>
                <a:cs typeface="Times New Roman" pitchFamily="18" charset="0"/>
              </a:rPr>
              <a:t> </a:t>
            </a:r>
            <a:r>
              <a:rPr lang="en-IN" sz="2800" dirty="0" smtClean="0">
                <a:solidFill>
                  <a:schemeClr val="tx1"/>
                </a:solidFill>
                <a:latin typeface="Times New Roman" pitchFamily="18" charset="0"/>
                <a:cs typeface="Times New Roman" pitchFamily="18" charset="0"/>
              </a:rPr>
              <a:t>“Index Numbers are a specialized type of averages.”</a:t>
            </a:r>
          </a:p>
          <a:p>
            <a:pPr algn="just"/>
            <a:endParaRPr lang="en-IN" sz="2800" dirty="0">
              <a:solidFill>
                <a:srgbClr val="002060"/>
              </a:solidFill>
              <a:latin typeface="Times New Roman" pitchFamily="18" charset="0"/>
              <a:cs typeface="Times New Roman" pitchFamily="18" charset="0"/>
            </a:endParaRPr>
          </a:p>
          <a:p>
            <a:pPr algn="just"/>
            <a:r>
              <a:rPr lang="en-IN" sz="2800" dirty="0" smtClean="0">
                <a:solidFill>
                  <a:srgbClr val="C00000"/>
                </a:solidFill>
                <a:latin typeface="Times New Roman" pitchFamily="18" charset="0"/>
                <a:cs typeface="Times New Roman" pitchFamily="18" charset="0"/>
              </a:rPr>
              <a:t>According to Spiegel, </a:t>
            </a:r>
            <a:r>
              <a:rPr lang="en-IN" sz="2800" dirty="0" smtClean="0">
                <a:solidFill>
                  <a:schemeClr val="tx1"/>
                </a:solidFill>
                <a:latin typeface="Times New Roman" pitchFamily="18" charset="0"/>
                <a:cs typeface="Times New Roman" pitchFamily="18" charset="0"/>
              </a:rPr>
              <a:t>“An Index Number is a statistical measure designed to show changes in a variable or group of related variables with respect to time, geographic location or other characteristics.”</a:t>
            </a:r>
            <a:endParaRPr lang="en-IN" sz="2800" dirty="0">
              <a:solidFill>
                <a:schemeClr val="tx1"/>
              </a:solidFill>
              <a:latin typeface="Times New Roman" pitchFamily="18" charset="0"/>
              <a:cs typeface="Times New Roman"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48681"/>
            <a:ext cx="7772400" cy="648071"/>
          </a:xfrm>
        </p:spPr>
        <p:txBody>
          <a:bodyPr>
            <a:normAutofit/>
          </a:bodyPr>
          <a:lstStyle/>
          <a:p>
            <a:r>
              <a:rPr lang="en-IN" sz="3600" dirty="0" smtClean="0">
                <a:solidFill>
                  <a:schemeClr val="accent2">
                    <a:lumMod val="50000"/>
                  </a:schemeClr>
                </a:solidFill>
                <a:latin typeface="Times New Roman" pitchFamily="18" charset="0"/>
                <a:cs typeface="Times New Roman" pitchFamily="18" charset="0"/>
              </a:rPr>
              <a:t>Uses of Index Numbers</a:t>
            </a:r>
            <a:endParaRPr lang="en-IN" sz="3600" dirty="0">
              <a:solidFill>
                <a:schemeClr val="accent2">
                  <a:lumMod val="50000"/>
                </a:schemeClr>
              </a:solidFill>
              <a:latin typeface="Times New Roman" pitchFamily="18" charset="0"/>
              <a:cs typeface="Times New Roman" pitchFamily="18" charset="0"/>
            </a:endParaRPr>
          </a:p>
        </p:txBody>
      </p:sp>
      <p:sp>
        <p:nvSpPr>
          <p:cNvPr id="3" name="Subtitle 2"/>
          <p:cNvSpPr>
            <a:spLocks noGrp="1"/>
          </p:cNvSpPr>
          <p:nvPr>
            <p:ph type="subTitle" idx="1"/>
          </p:nvPr>
        </p:nvSpPr>
        <p:spPr>
          <a:xfrm>
            <a:off x="323528" y="1196752"/>
            <a:ext cx="8496944" cy="4968552"/>
          </a:xfrm>
        </p:spPr>
        <p:txBody>
          <a:bodyPr>
            <a:noAutofit/>
          </a:bodyPr>
          <a:lstStyle/>
          <a:p>
            <a:pPr algn="just"/>
            <a:r>
              <a:rPr lang="en-IN" sz="2800" dirty="0" smtClean="0">
                <a:solidFill>
                  <a:srgbClr val="C00000"/>
                </a:solidFill>
                <a:latin typeface="Times New Roman" pitchFamily="18" charset="0"/>
                <a:cs typeface="Times New Roman" pitchFamily="18" charset="0"/>
              </a:rPr>
              <a:t>In present times, the importance of index numbers is increasing. Now a days, they are being used in economics and business fields. The main uses of index numbers are as follows: </a:t>
            </a:r>
          </a:p>
          <a:p>
            <a:pPr algn="just">
              <a:buFont typeface="Wingdings" pitchFamily="2" charset="2"/>
              <a:buChar char="§"/>
            </a:pPr>
            <a:r>
              <a:rPr lang="en-IN" sz="2800" dirty="0" smtClean="0">
                <a:solidFill>
                  <a:schemeClr val="accent6">
                    <a:lumMod val="50000"/>
                  </a:schemeClr>
                </a:solidFill>
                <a:latin typeface="Times New Roman" pitchFamily="18" charset="0"/>
                <a:cs typeface="Times New Roman" pitchFamily="18" charset="0"/>
              </a:rPr>
              <a:t>To simplify complexities</a:t>
            </a:r>
          </a:p>
          <a:p>
            <a:pPr algn="just">
              <a:buFont typeface="Wingdings" pitchFamily="2" charset="2"/>
              <a:buChar char="§"/>
            </a:pPr>
            <a:r>
              <a:rPr lang="en-IN" sz="2800" dirty="0" smtClean="0">
                <a:solidFill>
                  <a:schemeClr val="accent6">
                    <a:lumMod val="50000"/>
                  </a:schemeClr>
                </a:solidFill>
                <a:latin typeface="Times New Roman" pitchFamily="18" charset="0"/>
                <a:cs typeface="Times New Roman" pitchFamily="18" charset="0"/>
              </a:rPr>
              <a:t>Helpful in fixation of Salary and DA</a:t>
            </a:r>
          </a:p>
          <a:p>
            <a:pPr algn="just">
              <a:buFont typeface="Wingdings" pitchFamily="2" charset="2"/>
              <a:buChar char="§"/>
            </a:pPr>
            <a:r>
              <a:rPr lang="en-IN" sz="2800" dirty="0" smtClean="0">
                <a:solidFill>
                  <a:schemeClr val="accent6">
                    <a:lumMod val="50000"/>
                  </a:schemeClr>
                </a:solidFill>
                <a:latin typeface="Times New Roman" pitchFamily="18" charset="0"/>
                <a:cs typeface="Times New Roman" pitchFamily="18" charset="0"/>
              </a:rPr>
              <a:t>Helpful in Predictions</a:t>
            </a:r>
          </a:p>
          <a:p>
            <a:pPr algn="just">
              <a:buFont typeface="Wingdings" pitchFamily="2" charset="2"/>
              <a:buChar char="§"/>
            </a:pPr>
            <a:r>
              <a:rPr lang="en-IN" sz="2800" dirty="0" smtClean="0">
                <a:solidFill>
                  <a:schemeClr val="accent6">
                    <a:lumMod val="50000"/>
                  </a:schemeClr>
                </a:solidFill>
                <a:latin typeface="Times New Roman" pitchFamily="18" charset="0"/>
                <a:cs typeface="Times New Roman" pitchFamily="18" charset="0"/>
              </a:rPr>
              <a:t>Helpful in Comparison</a:t>
            </a:r>
          </a:p>
          <a:p>
            <a:pPr algn="just">
              <a:buFont typeface="Wingdings" pitchFamily="2" charset="2"/>
              <a:buChar char="§"/>
            </a:pPr>
            <a:r>
              <a:rPr lang="en-IN" sz="2800" dirty="0" smtClean="0">
                <a:solidFill>
                  <a:schemeClr val="accent6">
                    <a:lumMod val="50000"/>
                  </a:schemeClr>
                </a:solidFill>
                <a:latin typeface="Times New Roman" pitchFamily="18" charset="0"/>
                <a:cs typeface="Times New Roman" pitchFamily="18" charset="0"/>
              </a:rPr>
              <a:t>Useful in Business</a:t>
            </a:r>
          </a:p>
          <a:p>
            <a:pPr algn="just">
              <a:buFont typeface="Wingdings" pitchFamily="2" charset="2"/>
              <a:buChar char="§"/>
            </a:pPr>
            <a:r>
              <a:rPr lang="en-IN" sz="2800" dirty="0" smtClean="0">
                <a:solidFill>
                  <a:schemeClr val="accent6">
                    <a:lumMod val="50000"/>
                  </a:schemeClr>
                </a:solidFill>
                <a:latin typeface="Times New Roman" pitchFamily="18" charset="0"/>
                <a:cs typeface="Times New Roman" pitchFamily="18" charset="0"/>
              </a:rPr>
              <a:t>Useful in measuring Purchasing Power of Money</a:t>
            </a:r>
          </a:p>
          <a:p>
            <a:pPr algn="just">
              <a:buFont typeface="Wingdings" pitchFamily="2" charset="2"/>
              <a:buChar char="§"/>
            </a:pPr>
            <a:endParaRPr lang="en-IN" sz="2800" dirty="0" smtClean="0">
              <a:solidFill>
                <a:srgbClr val="C00000"/>
              </a:solidFill>
              <a:latin typeface="Times New Roman" pitchFamily="18" charset="0"/>
              <a:cs typeface="Times New Roman" pitchFamily="18" charset="0"/>
            </a:endParaRPr>
          </a:p>
          <a:p>
            <a:pPr algn="just"/>
            <a:endParaRPr lang="en-IN" sz="2800" dirty="0">
              <a:solidFill>
                <a:schemeClr val="tx1"/>
              </a:solidFill>
              <a:latin typeface="Times New Roman" pitchFamily="18" charset="0"/>
              <a:cs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88641"/>
            <a:ext cx="7772400" cy="576063"/>
          </a:xfrm>
        </p:spPr>
        <p:txBody>
          <a:bodyPr>
            <a:normAutofit fontScale="90000"/>
          </a:bodyPr>
          <a:lstStyle/>
          <a:p>
            <a:r>
              <a:rPr lang="en-IN" sz="3600" dirty="0" smtClean="0">
                <a:solidFill>
                  <a:schemeClr val="accent2">
                    <a:lumMod val="50000"/>
                  </a:schemeClr>
                </a:solidFill>
                <a:latin typeface="Times New Roman" pitchFamily="18" charset="0"/>
                <a:cs typeface="Times New Roman" pitchFamily="18" charset="0"/>
              </a:rPr>
              <a:t>Types of Index Numbers</a:t>
            </a:r>
            <a:endParaRPr lang="en-IN" sz="3600" dirty="0">
              <a:solidFill>
                <a:schemeClr val="accent2">
                  <a:lumMod val="50000"/>
                </a:schemeClr>
              </a:solidFill>
              <a:latin typeface="Times New Roman" pitchFamily="18" charset="0"/>
              <a:cs typeface="Times New Roman" pitchFamily="18" charset="0"/>
            </a:endParaRPr>
          </a:p>
        </p:txBody>
      </p:sp>
      <p:sp>
        <p:nvSpPr>
          <p:cNvPr id="3" name="Subtitle 2"/>
          <p:cNvSpPr>
            <a:spLocks noGrp="1"/>
          </p:cNvSpPr>
          <p:nvPr>
            <p:ph type="subTitle" idx="1"/>
          </p:nvPr>
        </p:nvSpPr>
        <p:spPr>
          <a:xfrm>
            <a:off x="323528" y="764704"/>
            <a:ext cx="8496944" cy="5400600"/>
          </a:xfrm>
        </p:spPr>
        <p:txBody>
          <a:bodyPr>
            <a:noAutofit/>
          </a:bodyPr>
          <a:lstStyle/>
          <a:p>
            <a:pPr algn="just"/>
            <a:r>
              <a:rPr lang="en-IN" sz="2800" dirty="0" smtClean="0">
                <a:solidFill>
                  <a:srgbClr val="C00000"/>
                </a:solidFill>
                <a:latin typeface="Times New Roman" pitchFamily="18" charset="0"/>
                <a:cs typeface="Times New Roman" pitchFamily="18" charset="0"/>
              </a:rPr>
              <a:t>Index numbers are classified on the basis of the phenomena whose changes they measure. In the economic and business, index numbers can be classified into the following types:</a:t>
            </a:r>
          </a:p>
          <a:p>
            <a:pPr algn="just"/>
            <a:endParaRPr lang="en-IN" sz="2800" dirty="0" smtClean="0">
              <a:solidFill>
                <a:schemeClr val="accent6">
                  <a:lumMod val="50000"/>
                </a:schemeClr>
              </a:solidFill>
              <a:latin typeface="Times New Roman" pitchFamily="18" charset="0"/>
              <a:cs typeface="Times New Roman" pitchFamily="18" charset="0"/>
            </a:endParaRPr>
          </a:p>
          <a:p>
            <a:pPr algn="just">
              <a:buFont typeface="Wingdings" pitchFamily="2" charset="2"/>
              <a:buChar char="§"/>
            </a:pPr>
            <a:endParaRPr lang="en-IN" sz="2800" dirty="0" smtClean="0">
              <a:solidFill>
                <a:srgbClr val="C00000"/>
              </a:solidFill>
              <a:latin typeface="Times New Roman" pitchFamily="18" charset="0"/>
              <a:cs typeface="Times New Roman" pitchFamily="18" charset="0"/>
            </a:endParaRPr>
          </a:p>
          <a:p>
            <a:pPr algn="just"/>
            <a:endParaRPr lang="en-IN" sz="2800" dirty="0">
              <a:solidFill>
                <a:schemeClr val="tx1"/>
              </a:solidFill>
              <a:latin typeface="Times New Roman" pitchFamily="18" charset="0"/>
              <a:cs typeface="Times New Roman" pitchFamily="18" charset="0"/>
            </a:endParaRPr>
          </a:p>
        </p:txBody>
      </p:sp>
      <p:graphicFrame>
        <p:nvGraphicFramePr>
          <p:cNvPr id="4" name="Diagram 3"/>
          <p:cNvGraphicFramePr/>
          <p:nvPr/>
        </p:nvGraphicFramePr>
        <p:xfrm>
          <a:off x="611560" y="2564904"/>
          <a:ext cx="7992888" cy="3600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88641"/>
            <a:ext cx="7772400" cy="576063"/>
          </a:xfrm>
        </p:spPr>
        <p:txBody>
          <a:bodyPr>
            <a:normAutofit fontScale="90000"/>
          </a:bodyPr>
          <a:lstStyle/>
          <a:p>
            <a:r>
              <a:rPr lang="en-IN" sz="3600" dirty="0" smtClean="0">
                <a:solidFill>
                  <a:schemeClr val="accent2">
                    <a:lumMod val="50000"/>
                  </a:schemeClr>
                </a:solidFill>
                <a:latin typeface="Times New Roman" pitchFamily="18" charset="0"/>
                <a:cs typeface="Times New Roman" pitchFamily="18" charset="0"/>
              </a:rPr>
              <a:t>Methods of Construction of Index Numbers</a:t>
            </a:r>
            <a:endParaRPr lang="en-IN" sz="3600" dirty="0">
              <a:solidFill>
                <a:schemeClr val="accent2">
                  <a:lumMod val="50000"/>
                </a:schemeClr>
              </a:solidFill>
              <a:latin typeface="Times New Roman" pitchFamily="18" charset="0"/>
              <a:cs typeface="Times New Roman" pitchFamily="18" charset="0"/>
            </a:endParaRPr>
          </a:p>
        </p:txBody>
      </p:sp>
      <p:sp>
        <p:nvSpPr>
          <p:cNvPr id="3" name="Subtitle 2"/>
          <p:cNvSpPr>
            <a:spLocks noGrp="1"/>
          </p:cNvSpPr>
          <p:nvPr>
            <p:ph type="subTitle" idx="1"/>
          </p:nvPr>
        </p:nvSpPr>
        <p:spPr>
          <a:xfrm>
            <a:off x="323528" y="764704"/>
            <a:ext cx="8496944" cy="5400600"/>
          </a:xfrm>
        </p:spPr>
        <p:txBody>
          <a:bodyPr>
            <a:noAutofit/>
          </a:bodyPr>
          <a:lstStyle/>
          <a:p>
            <a:pPr algn="just"/>
            <a:r>
              <a:rPr lang="en-IN" sz="2800" dirty="0" smtClean="0">
                <a:solidFill>
                  <a:srgbClr val="C00000"/>
                </a:solidFill>
                <a:latin typeface="Times New Roman" pitchFamily="18" charset="0"/>
                <a:cs typeface="Times New Roman" pitchFamily="18" charset="0"/>
              </a:rPr>
              <a:t>Different methods are used in constructing the index numbers which, from the view point of convenience of study.</a:t>
            </a:r>
          </a:p>
          <a:p>
            <a:pPr algn="just"/>
            <a:endParaRPr lang="en-IN" sz="2800" dirty="0" smtClean="0">
              <a:solidFill>
                <a:schemeClr val="accent6">
                  <a:lumMod val="50000"/>
                </a:schemeClr>
              </a:solidFill>
              <a:latin typeface="Times New Roman" pitchFamily="18" charset="0"/>
              <a:cs typeface="Times New Roman" pitchFamily="18" charset="0"/>
            </a:endParaRPr>
          </a:p>
          <a:p>
            <a:pPr algn="just">
              <a:buFont typeface="Wingdings" pitchFamily="2" charset="2"/>
              <a:buChar char="§"/>
            </a:pPr>
            <a:endParaRPr lang="en-IN" sz="2800" dirty="0" smtClean="0">
              <a:solidFill>
                <a:srgbClr val="C00000"/>
              </a:solidFill>
              <a:latin typeface="Times New Roman" pitchFamily="18" charset="0"/>
              <a:cs typeface="Times New Roman" pitchFamily="18" charset="0"/>
            </a:endParaRPr>
          </a:p>
          <a:p>
            <a:pPr algn="just"/>
            <a:endParaRPr lang="en-IN" sz="2800" dirty="0">
              <a:solidFill>
                <a:schemeClr val="tx1"/>
              </a:solidFill>
              <a:latin typeface="Times New Roman" pitchFamily="18" charset="0"/>
              <a:cs typeface="Times New Roman" pitchFamily="18" charset="0"/>
            </a:endParaRPr>
          </a:p>
        </p:txBody>
      </p:sp>
      <p:graphicFrame>
        <p:nvGraphicFramePr>
          <p:cNvPr id="5" name="Diagram 4"/>
          <p:cNvGraphicFramePr/>
          <p:nvPr/>
        </p:nvGraphicFramePr>
        <p:xfrm>
          <a:off x="539552" y="2060848"/>
          <a:ext cx="8352928" cy="446449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88641"/>
            <a:ext cx="7772400" cy="576063"/>
          </a:xfrm>
        </p:spPr>
        <p:txBody>
          <a:bodyPr>
            <a:normAutofit fontScale="90000"/>
          </a:bodyPr>
          <a:lstStyle/>
          <a:p>
            <a:r>
              <a:rPr lang="en-IN" sz="3600" dirty="0" smtClean="0">
                <a:solidFill>
                  <a:schemeClr val="accent2">
                    <a:lumMod val="50000"/>
                  </a:schemeClr>
                </a:solidFill>
                <a:latin typeface="Times New Roman" pitchFamily="18" charset="0"/>
                <a:cs typeface="Times New Roman" pitchFamily="18" charset="0"/>
              </a:rPr>
              <a:t>Simple Aggregative Method</a:t>
            </a:r>
            <a:endParaRPr lang="en-IN" sz="3600" dirty="0">
              <a:solidFill>
                <a:schemeClr val="accent2">
                  <a:lumMod val="50000"/>
                </a:schemeClr>
              </a:solidFill>
              <a:latin typeface="Times New Roman" pitchFamily="18" charset="0"/>
              <a:cs typeface="Times New Roman" pitchFamily="18" charset="0"/>
            </a:endParaRPr>
          </a:p>
        </p:txBody>
      </p:sp>
      <p:sp>
        <p:nvSpPr>
          <p:cNvPr id="3" name="Subtitle 2"/>
          <p:cNvSpPr>
            <a:spLocks noGrp="1"/>
          </p:cNvSpPr>
          <p:nvPr>
            <p:ph type="subTitle" idx="1"/>
          </p:nvPr>
        </p:nvSpPr>
        <p:spPr>
          <a:xfrm>
            <a:off x="323528" y="764704"/>
            <a:ext cx="8496944" cy="5400600"/>
          </a:xfrm>
        </p:spPr>
        <p:style>
          <a:lnRef idx="2">
            <a:schemeClr val="dk1"/>
          </a:lnRef>
          <a:fillRef idx="1">
            <a:schemeClr val="lt1"/>
          </a:fillRef>
          <a:effectRef idx="0">
            <a:schemeClr val="dk1"/>
          </a:effectRef>
          <a:fontRef idx="minor">
            <a:schemeClr val="dk1"/>
          </a:fontRef>
        </p:style>
        <p:txBody>
          <a:bodyPr>
            <a:noAutofit/>
          </a:bodyPr>
          <a:lstStyle/>
          <a:p>
            <a:pPr algn="just"/>
            <a:r>
              <a:rPr lang="en-IN" sz="2800" dirty="0" smtClean="0">
                <a:solidFill>
                  <a:schemeClr val="tx1"/>
                </a:solidFill>
                <a:latin typeface="Times New Roman" pitchFamily="18" charset="0"/>
                <a:cs typeface="Times New Roman" pitchFamily="18" charset="0"/>
              </a:rPr>
              <a:t>It is the simplest method.  In this method, sum of current year’s prices is divided by the sum of base year’s prices and the quotient is multiplied by 100.</a:t>
            </a:r>
          </a:p>
          <a:p>
            <a:pPr algn="just"/>
            <a:r>
              <a:rPr lang="en-IN" sz="2800" dirty="0" smtClean="0">
                <a:solidFill>
                  <a:schemeClr val="tx1"/>
                </a:solidFill>
                <a:latin typeface="Times New Roman" pitchFamily="18" charset="0"/>
                <a:cs typeface="Times New Roman" pitchFamily="18" charset="0"/>
              </a:rPr>
              <a:t> 	 ∑ </a:t>
            </a:r>
            <a:r>
              <a:rPr lang="en-IN" sz="2800" dirty="0">
                <a:solidFill>
                  <a:schemeClr val="tx1"/>
                </a:solidFill>
                <a:latin typeface="Times New Roman" pitchFamily="18" charset="0"/>
                <a:cs typeface="Times New Roman" pitchFamily="18" charset="0"/>
              </a:rPr>
              <a:t>P</a:t>
            </a:r>
            <a:r>
              <a:rPr lang="en-IN" sz="2800" baseline="-25000" dirty="0">
                <a:solidFill>
                  <a:schemeClr val="tx1"/>
                </a:solidFill>
                <a:latin typeface="Times New Roman" pitchFamily="18" charset="0"/>
                <a:cs typeface="Times New Roman" pitchFamily="18" charset="0"/>
              </a:rPr>
              <a:t>1</a:t>
            </a:r>
            <a:endParaRPr lang="en-IN" sz="2800" dirty="0">
              <a:solidFill>
                <a:schemeClr val="tx1"/>
              </a:solidFill>
              <a:latin typeface="Times New Roman" pitchFamily="18" charset="0"/>
              <a:cs typeface="Times New Roman" pitchFamily="18" charset="0"/>
            </a:endParaRPr>
          </a:p>
          <a:p>
            <a:pPr algn="just"/>
            <a:r>
              <a:rPr lang="en-IN" sz="2800" dirty="0" smtClean="0">
                <a:solidFill>
                  <a:schemeClr val="tx1"/>
                </a:solidFill>
                <a:latin typeface="Times New Roman" pitchFamily="18" charset="0"/>
                <a:cs typeface="Times New Roman" pitchFamily="18" charset="0"/>
              </a:rPr>
              <a:t> P</a:t>
            </a:r>
            <a:r>
              <a:rPr lang="en-IN" sz="2800" baseline="-25000" dirty="0" smtClean="0">
                <a:solidFill>
                  <a:schemeClr val="tx1"/>
                </a:solidFill>
                <a:latin typeface="Times New Roman" pitchFamily="18" charset="0"/>
                <a:cs typeface="Times New Roman" pitchFamily="18" charset="0"/>
              </a:rPr>
              <a:t>01</a:t>
            </a:r>
            <a:r>
              <a:rPr lang="en-IN" sz="2800" dirty="0" smtClean="0">
                <a:solidFill>
                  <a:schemeClr val="tx1"/>
                </a:solidFill>
                <a:latin typeface="Times New Roman" pitchFamily="18" charset="0"/>
                <a:cs typeface="Times New Roman" pitchFamily="18" charset="0"/>
              </a:rPr>
              <a:t>  = ---------  X   100</a:t>
            </a:r>
          </a:p>
          <a:p>
            <a:pPr algn="just"/>
            <a:r>
              <a:rPr lang="en-IN" sz="2800" dirty="0">
                <a:solidFill>
                  <a:schemeClr val="tx1"/>
                </a:solidFill>
                <a:latin typeface="Times New Roman" pitchFamily="18" charset="0"/>
                <a:cs typeface="Times New Roman" pitchFamily="18" charset="0"/>
              </a:rPr>
              <a:t>	</a:t>
            </a:r>
            <a:r>
              <a:rPr lang="en-IN" sz="2800" dirty="0" smtClean="0">
                <a:solidFill>
                  <a:schemeClr val="tx1"/>
                </a:solidFill>
                <a:latin typeface="Times New Roman" pitchFamily="18" charset="0"/>
                <a:cs typeface="Times New Roman" pitchFamily="18" charset="0"/>
              </a:rPr>
              <a:t> ∑ </a:t>
            </a:r>
            <a:r>
              <a:rPr lang="en-IN" sz="2800" dirty="0">
                <a:solidFill>
                  <a:schemeClr val="tx1"/>
                </a:solidFill>
                <a:latin typeface="Times New Roman" pitchFamily="18" charset="0"/>
                <a:cs typeface="Times New Roman" pitchFamily="18" charset="0"/>
              </a:rPr>
              <a:t>P</a:t>
            </a:r>
            <a:r>
              <a:rPr lang="en-IN" sz="2800" baseline="-25000" dirty="0">
                <a:solidFill>
                  <a:schemeClr val="tx1"/>
                </a:solidFill>
                <a:latin typeface="Times New Roman" pitchFamily="18" charset="0"/>
                <a:cs typeface="Times New Roman" pitchFamily="18" charset="0"/>
              </a:rPr>
              <a:t>0 </a:t>
            </a:r>
            <a:endParaRPr lang="en-IN" sz="2800" dirty="0" smtClean="0">
              <a:solidFill>
                <a:schemeClr val="tx1"/>
              </a:solidFill>
              <a:latin typeface="Times New Roman" pitchFamily="18" charset="0"/>
              <a:cs typeface="Times New Roman" pitchFamily="18" charset="0"/>
            </a:endParaRPr>
          </a:p>
          <a:p>
            <a:pPr algn="just"/>
            <a:endParaRPr lang="en-IN" sz="2800" dirty="0">
              <a:solidFill>
                <a:schemeClr val="tx1"/>
              </a:solidFill>
              <a:latin typeface="Times New Roman" pitchFamily="18" charset="0"/>
              <a:cs typeface="Times New Roman" pitchFamily="18" charset="0"/>
            </a:endParaRPr>
          </a:p>
          <a:p>
            <a:pPr algn="just"/>
            <a:r>
              <a:rPr lang="en-IN" sz="2800" dirty="0" smtClean="0">
                <a:solidFill>
                  <a:schemeClr val="tx1"/>
                </a:solidFill>
                <a:latin typeface="Times New Roman" pitchFamily="18" charset="0"/>
                <a:cs typeface="Times New Roman" pitchFamily="18" charset="0"/>
              </a:rPr>
              <a:t>Where, ∑ P</a:t>
            </a:r>
            <a:r>
              <a:rPr lang="en-IN" sz="2800" baseline="-25000" dirty="0" smtClean="0">
                <a:solidFill>
                  <a:schemeClr val="tx1"/>
                </a:solidFill>
                <a:latin typeface="Times New Roman" pitchFamily="18" charset="0"/>
                <a:cs typeface="Times New Roman" pitchFamily="18" charset="0"/>
              </a:rPr>
              <a:t>1  =</a:t>
            </a:r>
            <a:r>
              <a:rPr lang="en-IN" sz="2800" dirty="0" smtClean="0">
                <a:solidFill>
                  <a:schemeClr val="tx1"/>
                </a:solidFill>
                <a:latin typeface="Times New Roman" pitchFamily="18" charset="0"/>
                <a:cs typeface="Times New Roman" pitchFamily="18" charset="0"/>
              </a:rPr>
              <a:t> Aggregate of Prices in Current Year</a:t>
            </a:r>
          </a:p>
          <a:p>
            <a:pPr algn="just"/>
            <a:r>
              <a:rPr lang="en-IN" sz="2800" dirty="0">
                <a:solidFill>
                  <a:schemeClr val="tx1"/>
                </a:solidFill>
                <a:latin typeface="Times New Roman" pitchFamily="18" charset="0"/>
                <a:cs typeface="Times New Roman" pitchFamily="18" charset="0"/>
              </a:rPr>
              <a:t>	</a:t>
            </a:r>
            <a:r>
              <a:rPr lang="en-IN" sz="2800" dirty="0" smtClean="0">
                <a:solidFill>
                  <a:schemeClr val="tx1"/>
                </a:solidFill>
                <a:latin typeface="Times New Roman" pitchFamily="18" charset="0"/>
                <a:cs typeface="Times New Roman" pitchFamily="18" charset="0"/>
              </a:rPr>
              <a:t>   ∑ P</a:t>
            </a:r>
            <a:r>
              <a:rPr lang="en-IN" sz="2800" baseline="-25000" dirty="0" smtClean="0">
                <a:solidFill>
                  <a:schemeClr val="tx1"/>
                </a:solidFill>
                <a:latin typeface="Times New Roman" pitchFamily="18" charset="0"/>
                <a:cs typeface="Times New Roman" pitchFamily="18" charset="0"/>
              </a:rPr>
              <a:t>0</a:t>
            </a:r>
            <a:r>
              <a:rPr lang="en-IN" sz="2800" dirty="0" smtClean="0">
                <a:solidFill>
                  <a:schemeClr val="tx1"/>
                </a:solidFill>
                <a:latin typeface="Times New Roman" pitchFamily="18" charset="0"/>
                <a:cs typeface="Times New Roman" pitchFamily="18" charset="0"/>
              </a:rPr>
              <a:t> </a:t>
            </a:r>
            <a:r>
              <a:rPr lang="en-IN" sz="2800" baseline="-25000" dirty="0" smtClean="0">
                <a:solidFill>
                  <a:schemeClr val="tx1"/>
                </a:solidFill>
                <a:latin typeface="Times New Roman" pitchFamily="18" charset="0"/>
                <a:cs typeface="Times New Roman" pitchFamily="18" charset="0"/>
              </a:rPr>
              <a:t>= </a:t>
            </a:r>
            <a:r>
              <a:rPr lang="en-IN" sz="2800" dirty="0" smtClean="0">
                <a:solidFill>
                  <a:schemeClr val="tx1"/>
                </a:solidFill>
                <a:latin typeface="Times New Roman" pitchFamily="18" charset="0"/>
                <a:cs typeface="Times New Roman" pitchFamily="18" charset="0"/>
              </a:rPr>
              <a:t>Aggregate of Prices in Base Year </a:t>
            </a:r>
          </a:p>
          <a:p>
            <a:pPr algn="just"/>
            <a:r>
              <a:rPr lang="en-IN" sz="2800" dirty="0">
                <a:solidFill>
                  <a:schemeClr val="tx1"/>
                </a:solidFill>
                <a:latin typeface="Times New Roman" pitchFamily="18" charset="0"/>
                <a:cs typeface="Times New Roman" pitchFamily="18" charset="0"/>
              </a:rPr>
              <a:t>	 </a:t>
            </a:r>
            <a:r>
              <a:rPr lang="en-IN" sz="2800" dirty="0" smtClean="0">
                <a:solidFill>
                  <a:schemeClr val="tx1"/>
                </a:solidFill>
                <a:latin typeface="Times New Roman" pitchFamily="18" charset="0"/>
                <a:cs typeface="Times New Roman" pitchFamily="18" charset="0"/>
              </a:rPr>
              <a:t>    P</a:t>
            </a:r>
            <a:r>
              <a:rPr lang="en-IN" sz="2800" baseline="-25000" dirty="0" smtClean="0">
                <a:solidFill>
                  <a:schemeClr val="tx1"/>
                </a:solidFill>
                <a:latin typeface="Times New Roman" pitchFamily="18" charset="0"/>
                <a:cs typeface="Times New Roman" pitchFamily="18" charset="0"/>
              </a:rPr>
              <a:t>01	 = </a:t>
            </a:r>
            <a:r>
              <a:rPr lang="en-IN" sz="2800" dirty="0" smtClean="0">
                <a:solidFill>
                  <a:schemeClr val="tx1"/>
                </a:solidFill>
                <a:latin typeface="Times New Roman" pitchFamily="18" charset="0"/>
                <a:cs typeface="Times New Roman" pitchFamily="18" charset="0"/>
              </a:rPr>
              <a:t>Prices Index</a:t>
            </a:r>
            <a:r>
              <a:rPr lang="en-IN" sz="2800" baseline="-25000" dirty="0" smtClean="0">
                <a:solidFill>
                  <a:schemeClr val="tx1"/>
                </a:solidFill>
                <a:latin typeface="Times New Roman" pitchFamily="18" charset="0"/>
                <a:cs typeface="Times New Roman" pitchFamily="18" charset="0"/>
              </a:rPr>
              <a:t>	</a:t>
            </a:r>
            <a:endParaRPr lang="en-IN" sz="2800" dirty="0" smtClean="0">
              <a:solidFill>
                <a:schemeClr val="tx1"/>
              </a:solidFill>
              <a:latin typeface="Times New Roman" pitchFamily="18" charset="0"/>
              <a:cs typeface="Times New Roman" pitchFamily="18" charset="0"/>
            </a:endParaRPr>
          </a:p>
          <a:p>
            <a:pPr algn="just"/>
            <a:endParaRPr lang="en-IN" sz="2800" dirty="0" smtClean="0">
              <a:solidFill>
                <a:schemeClr val="tx1"/>
              </a:solidFill>
              <a:latin typeface="Times New Roman" pitchFamily="18" charset="0"/>
              <a:cs typeface="Times New Roman" pitchFamily="18" charset="0"/>
            </a:endParaRPr>
          </a:p>
          <a:p>
            <a:pPr algn="just"/>
            <a:endParaRPr lang="en-IN" sz="2800" dirty="0" smtClean="0">
              <a:solidFill>
                <a:schemeClr val="tx1"/>
              </a:solidFill>
              <a:latin typeface="Times New Roman" pitchFamily="18" charset="0"/>
              <a:cs typeface="Times New Roman" pitchFamily="18" charset="0"/>
            </a:endParaRPr>
          </a:p>
          <a:p>
            <a:pPr algn="just"/>
            <a:endParaRPr lang="en-IN" sz="2800" dirty="0" smtClean="0">
              <a:solidFill>
                <a:schemeClr val="tx1"/>
              </a:solidFill>
              <a:latin typeface="Times New Roman" pitchFamily="18" charset="0"/>
              <a:cs typeface="Times New Roman" pitchFamily="18" charset="0"/>
            </a:endParaRPr>
          </a:p>
          <a:p>
            <a:pPr algn="just"/>
            <a:endParaRPr lang="en-IN" sz="2800" dirty="0" smtClean="0">
              <a:solidFill>
                <a:schemeClr val="tx1"/>
              </a:solidFill>
              <a:latin typeface="Times New Roman" pitchFamily="18" charset="0"/>
              <a:cs typeface="Times New Roman" pitchFamily="18" charset="0"/>
            </a:endParaRPr>
          </a:p>
          <a:p>
            <a:pPr algn="just"/>
            <a:endParaRPr lang="en-IN" sz="2800" dirty="0">
              <a:solidFill>
                <a:schemeClr val="tx1"/>
              </a:solidFill>
              <a:latin typeface="Times New Roman" pitchFamily="18" charset="0"/>
              <a:cs typeface="Times New Roman"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88641"/>
            <a:ext cx="7772400" cy="576063"/>
          </a:xfrm>
        </p:spPr>
        <p:txBody>
          <a:bodyPr>
            <a:normAutofit fontScale="90000"/>
          </a:bodyPr>
          <a:lstStyle/>
          <a:p>
            <a:r>
              <a:rPr lang="en-IN" sz="3600" dirty="0" smtClean="0">
                <a:solidFill>
                  <a:schemeClr val="accent2">
                    <a:lumMod val="50000"/>
                  </a:schemeClr>
                </a:solidFill>
                <a:latin typeface="Times New Roman" pitchFamily="18" charset="0"/>
                <a:cs typeface="Times New Roman" pitchFamily="18" charset="0"/>
              </a:rPr>
              <a:t>Simple Average of Price Relatives Method</a:t>
            </a:r>
            <a:endParaRPr lang="en-IN" sz="3600" dirty="0">
              <a:solidFill>
                <a:schemeClr val="accent2">
                  <a:lumMod val="50000"/>
                </a:schemeClr>
              </a:solidFill>
              <a:latin typeface="Times New Roman" pitchFamily="18" charset="0"/>
              <a:cs typeface="Times New Roman" pitchFamily="18" charset="0"/>
            </a:endParaRPr>
          </a:p>
        </p:txBody>
      </p:sp>
      <p:sp>
        <p:nvSpPr>
          <p:cNvPr id="3" name="Subtitle 2"/>
          <p:cNvSpPr>
            <a:spLocks noGrp="1"/>
          </p:cNvSpPr>
          <p:nvPr>
            <p:ph type="subTitle" idx="1"/>
          </p:nvPr>
        </p:nvSpPr>
        <p:spPr>
          <a:xfrm>
            <a:off x="251520" y="692696"/>
            <a:ext cx="8496944" cy="5976664"/>
          </a:xfrm>
        </p:spPr>
        <p:style>
          <a:lnRef idx="2">
            <a:schemeClr val="dk1"/>
          </a:lnRef>
          <a:fillRef idx="1">
            <a:schemeClr val="lt1"/>
          </a:fillRef>
          <a:effectRef idx="0">
            <a:schemeClr val="dk1"/>
          </a:effectRef>
          <a:fontRef idx="minor">
            <a:schemeClr val="dk1"/>
          </a:fontRef>
        </p:style>
        <p:txBody>
          <a:bodyPr>
            <a:noAutofit/>
          </a:bodyPr>
          <a:lstStyle/>
          <a:p>
            <a:pPr algn="just"/>
            <a:r>
              <a:rPr lang="en-IN" sz="2800" dirty="0" smtClean="0">
                <a:solidFill>
                  <a:schemeClr val="tx1"/>
                </a:solidFill>
                <a:latin typeface="Times New Roman" pitchFamily="18" charset="0"/>
                <a:cs typeface="Times New Roman" pitchFamily="18" charset="0"/>
              </a:rPr>
              <a:t>	</a:t>
            </a:r>
            <a:r>
              <a:rPr lang="en-IN" sz="2800" dirty="0" smtClean="0">
                <a:solidFill>
                  <a:srgbClr val="C00000"/>
                </a:solidFill>
                <a:latin typeface="Times New Roman" pitchFamily="18" charset="0"/>
                <a:cs typeface="Times New Roman" pitchFamily="18" charset="0"/>
              </a:rPr>
              <a:t>When Arithmetic Mean </a:t>
            </a:r>
          </a:p>
          <a:p>
            <a:pPr algn="just"/>
            <a:endParaRPr lang="en-IN" sz="2800" dirty="0">
              <a:solidFill>
                <a:schemeClr val="tx1"/>
              </a:solidFill>
              <a:latin typeface="Times New Roman" pitchFamily="18" charset="0"/>
              <a:cs typeface="Times New Roman" pitchFamily="18" charset="0"/>
            </a:endParaRPr>
          </a:p>
          <a:p>
            <a:pPr algn="just"/>
            <a:r>
              <a:rPr lang="en-IN" sz="2800" dirty="0">
                <a:solidFill>
                  <a:schemeClr val="tx1"/>
                </a:solidFill>
                <a:latin typeface="Times New Roman" pitchFamily="18" charset="0"/>
                <a:cs typeface="Times New Roman" pitchFamily="18" charset="0"/>
              </a:rPr>
              <a:t>	</a:t>
            </a:r>
            <a:r>
              <a:rPr lang="en-IN" sz="2800" dirty="0" smtClean="0">
                <a:solidFill>
                  <a:schemeClr val="tx1"/>
                </a:solidFill>
                <a:latin typeface="Times New Roman" pitchFamily="18" charset="0"/>
                <a:cs typeface="Times New Roman" pitchFamily="18" charset="0"/>
              </a:rPr>
              <a:t>  ∑ P</a:t>
            </a:r>
            <a:endParaRPr lang="en-IN" sz="2800" dirty="0">
              <a:solidFill>
                <a:schemeClr val="tx1"/>
              </a:solidFill>
              <a:latin typeface="Times New Roman" pitchFamily="18" charset="0"/>
              <a:cs typeface="Times New Roman" pitchFamily="18" charset="0"/>
            </a:endParaRPr>
          </a:p>
          <a:p>
            <a:pPr algn="just"/>
            <a:r>
              <a:rPr lang="en-IN" sz="2800" dirty="0" smtClean="0">
                <a:solidFill>
                  <a:schemeClr val="tx1"/>
                </a:solidFill>
                <a:latin typeface="Times New Roman" pitchFamily="18" charset="0"/>
                <a:cs typeface="Times New Roman" pitchFamily="18" charset="0"/>
              </a:rPr>
              <a:t> P</a:t>
            </a:r>
            <a:r>
              <a:rPr lang="en-IN" sz="2800" baseline="-25000" dirty="0" smtClean="0">
                <a:solidFill>
                  <a:schemeClr val="tx1"/>
                </a:solidFill>
                <a:latin typeface="Times New Roman" pitchFamily="18" charset="0"/>
                <a:cs typeface="Times New Roman" pitchFamily="18" charset="0"/>
              </a:rPr>
              <a:t>01</a:t>
            </a:r>
            <a:r>
              <a:rPr lang="en-IN" sz="2800" dirty="0" smtClean="0">
                <a:solidFill>
                  <a:schemeClr val="tx1"/>
                </a:solidFill>
                <a:latin typeface="Times New Roman" pitchFamily="18" charset="0"/>
                <a:cs typeface="Times New Roman" pitchFamily="18" charset="0"/>
              </a:rPr>
              <a:t>  = ---------  </a:t>
            </a:r>
          </a:p>
          <a:p>
            <a:pPr algn="just"/>
            <a:r>
              <a:rPr lang="en-IN" sz="2800" dirty="0">
                <a:solidFill>
                  <a:schemeClr val="tx1"/>
                </a:solidFill>
                <a:latin typeface="Times New Roman" pitchFamily="18" charset="0"/>
                <a:cs typeface="Times New Roman" pitchFamily="18" charset="0"/>
              </a:rPr>
              <a:t>	</a:t>
            </a:r>
            <a:r>
              <a:rPr lang="en-IN" sz="2800" dirty="0" smtClean="0">
                <a:solidFill>
                  <a:schemeClr val="tx1"/>
                </a:solidFill>
                <a:latin typeface="Times New Roman" pitchFamily="18" charset="0"/>
                <a:cs typeface="Times New Roman" pitchFamily="18" charset="0"/>
              </a:rPr>
              <a:t>    N</a:t>
            </a:r>
          </a:p>
          <a:p>
            <a:pPr algn="just"/>
            <a:r>
              <a:rPr lang="en-IN" sz="2800" dirty="0" smtClean="0">
                <a:solidFill>
                  <a:schemeClr val="tx1"/>
                </a:solidFill>
                <a:latin typeface="Times New Roman" pitchFamily="18" charset="0"/>
                <a:cs typeface="Times New Roman" pitchFamily="18" charset="0"/>
              </a:rPr>
              <a:t>	</a:t>
            </a:r>
          </a:p>
          <a:p>
            <a:pPr algn="just"/>
            <a:r>
              <a:rPr lang="en-IN" sz="2800" dirty="0">
                <a:solidFill>
                  <a:schemeClr val="tx1"/>
                </a:solidFill>
                <a:latin typeface="Times New Roman" pitchFamily="18" charset="0"/>
                <a:cs typeface="Times New Roman" pitchFamily="18" charset="0"/>
              </a:rPr>
              <a:t>	</a:t>
            </a:r>
            <a:r>
              <a:rPr lang="en-IN" sz="2800" dirty="0" smtClean="0">
                <a:solidFill>
                  <a:schemeClr val="tx1"/>
                </a:solidFill>
                <a:latin typeface="Times New Roman" pitchFamily="18" charset="0"/>
                <a:cs typeface="Times New Roman" pitchFamily="18" charset="0"/>
              </a:rPr>
              <a:t>P</a:t>
            </a:r>
            <a:r>
              <a:rPr lang="en-IN" sz="2800" baseline="-25000" dirty="0" smtClean="0">
                <a:solidFill>
                  <a:schemeClr val="tx1"/>
                </a:solidFill>
                <a:latin typeface="Times New Roman" pitchFamily="18" charset="0"/>
                <a:cs typeface="Times New Roman" pitchFamily="18" charset="0"/>
              </a:rPr>
              <a:t>1</a:t>
            </a:r>
            <a:endParaRPr lang="en-IN" sz="2800" dirty="0" smtClean="0">
              <a:solidFill>
                <a:schemeClr val="tx1"/>
              </a:solidFill>
              <a:latin typeface="Times New Roman" pitchFamily="18" charset="0"/>
              <a:cs typeface="Times New Roman" pitchFamily="18" charset="0"/>
            </a:endParaRPr>
          </a:p>
          <a:p>
            <a:pPr algn="just"/>
            <a:r>
              <a:rPr lang="en-IN" sz="2800" dirty="0" smtClean="0">
                <a:solidFill>
                  <a:schemeClr val="tx1"/>
                </a:solidFill>
                <a:latin typeface="Times New Roman" pitchFamily="18" charset="0"/>
                <a:cs typeface="Times New Roman" pitchFamily="18" charset="0"/>
              </a:rPr>
              <a:t>P = ---------  X   100</a:t>
            </a:r>
          </a:p>
          <a:p>
            <a:pPr algn="just"/>
            <a:r>
              <a:rPr lang="en-IN" sz="2800" dirty="0" smtClean="0">
                <a:solidFill>
                  <a:schemeClr val="tx1"/>
                </a:solidFill>
                <a:latin typeface="Times New Roman" pitchFamily="18" charset="0"/>
                <a:cs typeface="Times New Roman" pitchFamily="18" charset="0"/>
              </a:rPr>
              <a:t>	 P</a:t>
            </a:r>
            <a:r>
              <a:rPr lang="en-IN" sz="2800" baseline="-25000" dirty="0" smtClean="0">
                <a:solidFill>
                  <a:schemeClr val="tx1"/>
                </a:solidFill>
                <a:latin typeface="Times New Roman" pitchFamily="18" charset="0"/>
                <a:cs typeface="Times New Roman" pitchFamily="18" charset="0"/>
              </a:rPr>
              <a:t>0 </a:t>
            </a:r>
            <a:endParaRPr lang="en-IN" sz="2800" dirty="0" smtClean="0">
              <a:solidFill>
                <a:schemeClr val="tx1"/>
              </a:solidFill>
              <a:latin typeface="Times New Roman" pitchFamily="18" charset="0"/>
              <a:cs typeface="Times New Roman" pitchFamily="18" charset="0"/>
            </a:endParaRPr>
          </a:p>
          <a:p>
            <a:pPr algn="just"/>
            <a:endParaRPr lang="en-IN" sz="2800" dirty="0">
              <a:solidFill>
                <a:schemeClr val="tx1"/>
              </a:solidFill>
              <a:latin typeface="Times New Roman" pitchFamily="18" charset="0"/>
              <a:cs typeface="Times New Roman" pitchFamily="18" charset="0"/>
            </a:endParaRPr>
          </a:p>
          <a:p>
            <a:pPr algn="just"/>
            <a:r>
              <a:rPr lang="en-IN" sz="2800" dirty="0" smtClean="0">
                <a:solidFill>
                  <a:schemeClr val="tx1"/>
                </a:solidFill>
                <a:latin typeface="Times New Roman" pitchFamily="18" charset="0"/>
                <a:cs typeface="Times New Roman" pitchFamily="18" charset="0"/>
              </a:rPr>
              <a:t>Where,     P</a:t>
            </a:r>
            <a:r>
              <a:rPr lang="en-IN" sz="2800" baseline="-25000" dirty="0" smtClean="0">
                <a:solidFill>
                  <a:schemeClr val="tx1"/>
                </a:solidFill>
                <a:latin typeface="Times New Roman" pitchFamily="18" charset="0"/>
                <a:cs typeface="Times New Roman" pitchFamily="18" charset="0"/>
              </a:rPr>
              <a:t>01 =  </a:t>
            </a:r>
            <a:r>
              <a:rPr lang="en-IN" sz="2800" dirty="0" smtClean="0">
                <a:solidFill>
                  <a:schemeClr val="tx1"/>
                </a:solidFill>
                <a:latin typeface="Times New Roman" pitchFamily="18" charset="0"/>
                <a:cs typeface="Times New Roman" pitchFamily="18" charset="0"/>
              </a:rPr>
              <a:t>Prices Index</a:t>
            </a:r>
            <a:r>
              <a:rPr lang="en-IN" sz="2800" baseline="-25000" dirty="0" smtClean="0">
                <a:solidFill>
                  <a:schemeClr val="tx1"/>
                </a:solidFill>
                <a:latin typeface="Times New Roman" pitchFamily="18" charset="0"/>
                <a:cs typeface="Times New Roman" pitchFamily="18" charset="0"/>
              </a:rPr>
              <a:t>	</a:t>
            </a:r>
            <a:endParaRPr lang="en-IN" sz="2800" dirty="0" smtClean="0">
              <a:solidFill>
                <a:schemeClr val="tx1"/>
              </a:solidFill>
              <a:latin typeface="Times New Roman" pitchFamily="18" charset="0"/>
              <a:cs typeface="Times New Roman" pitchFamily="18" charset="0"/>
            </a:endParaRPr>
          </a:p>
          <a:p>
            <a:pPr algn="just"/>
            <a:endParaRPr lang="en-IN" sz="2800" dirty="0" smtClean="0">
              <a:solidFill>
                <a:schemeClr val="tx1"/>
              </a:solidFill>
              <a:latin typeface="Times New Roman" pitchFamily="18" charset="0"/>
              <a:cs typeface="Times New Roman" pitchFamily="18" charset="0"/>
            </a:endParaRPr>
          </a:p>
          <a:p>
            <a:pPr algn="just"/>
            <a:endParaRPr lang="en-IN" sz="2800" dirty="0" smtClean="0">
              <a:solidFill>
                <a:schemeClr val="tx1"/>
              </a:solidFill>
              <a:latin typeface="Times New Roman" pitchFamily="18" charset="0"/>
              <a:cs typeface="Times New Roman" pitchFamily="18" charset="0"/>
            </a:endParaRPr>
          </a:p>
          <a:p>
            <a:pPr algn="just"/>
            <a:endParaRPr lang="en-IN" sz="2800" dirty="0" smtClean="0">
              <a:solidFill>
                <a:schemeClr val="tx1"/>
              </a:solidFill>
              <a:latin typeface="Times New Roman" pitchFamily="18" charset="0"/>
              <a:cs typeface="Times New Roman" pitchFamily="18" charset="0"/>
            </a:endParaRPr>
          </a:p>
          <a:p>
            <a:pPr algn="just"/>
            <a:endParaRPr lang="en-IN" sz="2800" dirty="0" smtClean="0">
              <a:solidFill>
                <a:schemeClr val="tx1"/>
              </a:solidFill>
              <a:latin typeface="Times New Roman" pitchFamily="18" charset="0"/>
              <a:cs typeface="Times New Roman" pitchFamily="18" charset="0"/>
            </a:endParaRPr>
          </a:p>
          <a:p>
            <a:pPr algn="just"/>
            <a:endParaRPr lang="en-IN" sz="2800" dirty="0">
              <a:solidFill>
                <a:schemeClr val="tx1"/>
              </a:solidFill>
              <a:latin typeface="Times New Roman" pitchFamily="18" charset="0"/>
              <a:cs typeface="Times New Roman"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88641"/>
            <a:ext cx="7772400" cy="576063"/>
          </a:xfrm>
        </p:spPr>
        <p:txBody>
          <a:bodyPr>
            <a:normAutofit fontScale="90000"/>
          </a:bodyPr>
          <a:lstStyle/>
          <a:p>
            <a:r>
              <a:rPr lang="en-IN" sz="3600" dirty="0" smtClean="0">
                <a:solidFill>
                  <a:schemeClr val="accent2">
                    <a:lumMod val="50000"/>
                  </a:schemeClr>
                </a:solidFill>
                <a:latin typeface="Times New Roman" pitchFamily="18" charset="0"/>
                <a:cs typeface="Times New Roman" pitchFamily="18" charset="0"/>
              </a:rPr>
              <a:t>Simple Average of Price Relatives Method</a:t>
            </a:r>
            <a:endParaRPr lang="en-IN" sz="3600" dirty="0">
              <a:solidFill>
                <a:schemeClr val="accent2">
                  <a:lumMod val="50000"/>
                </a:schemeClr>
              </a:solidFill>
              <a:latin typeface="Times New Roman" pitchFamily="18" charset="0"/>
              <a:cs typeface="Times New Roman" pitchFamily="18" charset="0"/>
            </a:endParaRPr>
          </a:p>
        </p:txBody>
      </p:sp>
      <p:sp>
        <p:nvSpPr>
          <p:cNvPr id="3" name="Subtitle 2"/>
          <p:cNvSpPr>
            <a:spLocks noGrp="1"/>
          </p:cNvSpPr>
          <p:nvPr>
            <p:ph type="subTitle" idx="1"/>
          </p:nvPr>
        </p:nvSpPr>
        <p:spPr>
          <a:xfrm>
            <a:off x="251520" y="692696"/>
            <a:ext cx="8496944" cy="5976664"/>
          </a:xfrm>
        </p:spPr>
        <p:style>
          <a:lnRef idx="2">
            <a:schemeClr val="dk1"/>
          </a:lnRef>
          <a:fillRef idx="1">
            <a:schemeClr val="lt1"/>
          </a:fillRef>
          <a:effectRef idx="0">
            <a:schemeClr val="dk1"/>
          </a:effectRef>
          <a:fontRef idx="minor">
            <a:schemeClr val="dk1"/>
          </a:fontRef>
        </p:style>
        <p:txBody>
          <a:bodyPr>
            <a:noAutofit/>
          </a:bodyPr>
          <a:lstStyle/>
          <a:p>
            <a:pPr algn="just"/>
            <a:r>
              <a:rPr lang="en-IN" sz="2800" dirty="0" smtClean="0">
                <a:solidFill>
                  <a:schemeClr val="tx1"/>
                </a:solidFill>
                <a:latin typeface="Times New Roman" pitchFamily="18" charset="0"/>
                <a:cs typeface="Times New Roman" pitchFamily="18" charset="0"/>
              </a:rPr>
              <a:t>	</a:t>
            </a:r>
            <a:r>
              <a:rPr lang="en-IN" sz="2800" dirty="0" smtClean="0">
                <a:solidFill>
                  <a:srgbClr val="C00000"/>
                </a:solidFill>
                <a:latin typeface="Times New Roman" pitchFamily="18" charset="0"/>
                <a:cs typeface="Times New Roman" pitchFamily="18" charset="0"/>
              </a:rPr>
              <a:t>When  Geometric Mean </a:t>
            </a:r>
          </a:p>
          <a:p>
            <a:pPr algn="just"/>
            <a:endParaRPr lang="en-IN" sz="2800" dirty="0">
              <a:solidFill>
                <a:schemeClr val="tx1"/>
              </a:solidFill>
              <a:latin typeface="Times New Roman" pitchFamily="18" charset="0"/>
              <a:cs typeface="Times New Roman" pitchFamily="18" charset="0"/>
            </a:endParaRPr>
          </a:p>
          <a:p>
            <a:pPr algn="just"/>
            <a:r>
              <a:rPr lang="en-IN" sz="2800" dirty="0">
                <a:solidFill>
                  <a:schemeClr val="tx1"/>
                </a:solidFill>
                <a:latin typeface="Times New Roman" pitchFamily="18" charset="0"/>
                <a:cs typeface="Times New Roman" pitchFamily="18" charset="0"/>
              </a:rPr>
              <a:t>	</a:t>
            </a:r>
            <a:r>
              <a:rPr lang="en-IN" sz="2800" dirty="0" smtClean="0">
                <a:solidFill>
                  <a:schemeClr val="tx1"/>
                </a:solidFill>
                <a:latin typeface="Times New Roman" pitchFamily="18" charset="0"/>
                <a:cs typeface="Times New Roman" pitchFamily="18" charset="0"/>
              </a:rPr>
              <a:t>  	       ∑ log P</a:t>
            </a:r>
            <a:endParaRPr lang="en-IN" sz="2800" dirty="0">
              <a:solidFill>
                <a:schemeClr val="tx1"/>
              </a:solidFill>
              <a:latin typeface="Times New Roman" pitchFamily="18" charset="0"/>
              <a:cs typeface="Times New Roman" pitchFamily="18" charset="0"/>
            </a:endParaRPr>
          </a:p>
          <a:p>
            <a:pPr algn="just"/>
            <a:r>
              <a:rPr lang="en-IN" sz="2800" dirty="0" smtClean="0">
                <a:solidFill>
                  <a:schemeClr val="tx1"/>
                </a:solidFill>
                <a:latin typeface="Times New Roman" pitchFamily="18" charset="0"/>
                <a:cs typeface="Times New Roman" pitchFamily="18" charset="0"/>
              </a:rPr>
              <a:t> P</a:t>
            </a:r>
            <a:r>
              <a:rPr lang="en-IN" sz="2800" baseline="-25000" dirty="0" smtClean="0">
                <a:solidFill>
                  <a:schemeClr val="tx1"/>
                </a:solidFill>
                <a:latin typeface="Times New Roman" pitchFamily="18" charset="0"/>
                <a:cs typeface="Times New Roman" pitchFamily="18" charset="0"/>
              </a:rPr>
              <a:t>01</a:t>
            </a:r>
            <a:r>
              <a:rPr lang="en-IN" sz="2800" dirty="0" smtClean="0">
                <a:solidFill>
                  <a:schemeClr val="tx1"/>
                </a:solidFill>
                <a:latin typeface="Times New Roman" pitchFamily="18" charset="0"/>
                <a:cs typeface="Times New Roman" pitchFamily="18" charset="0"/>
              </a:rPr>
              <a:t>  = Antilog (     --------      )</a:t>
            </a:r>
          </a:p>
          <a:p>
            <a:pPr algn="just"/>
            <a:r>
              <a:rPr lang="en-IN" sz="2800" dirty="0">
                <a:solidFill>
                  <a:schemeClr val="tx1"/>
                </a:solidFill>
                <a:latin typeface="Times New Roman" pitchFamily="18" charset="0"/>
                <a:cs typeface="Times New Roman" pitchFamily="18" charset="0"/>
              </a:rPr>
              <a:t>	</a:t>
            </a:r>
            <a:r>
              <a:rPr lang="en-IN" sz="2800" dirty="0" smtClean="0">
                <a:solidFill>
                  <a:schemeClr val="tx1"/>
                </a:solidFill>
                <a:latin typeface="Times New Roman" pitchFamily="18" charset="0"/>
                <a:cs typeface="Times New Roman" pitchFamily="18" charset="0"/>
              </a:rPr>
              <a:t>    		N</a:t>
            </a:r>
          </a:p>
          <a:p>
            <a:pPr algn="just"/>
            <a:r>
              <a:rPr lang="en-IN" sz="2800" dirty="0" smtClean="0">
                <a:solidFill>
                  <a:schemeClr val="tx1"/>
                </a:solidFill>
                <a:latin typeface="Times New Roman" pitchFamily="18" charset="0"/>
                <a:cs typeface="Times New Roman" pitchFamily="18" charset="0"/>
              </a:rPr>
              <a:t>	</a:t>
            </a:r>
          </a:p>
          <a:p>
            <a:pPr algn="just"/>
            <a:r>
              <a:rPr lang="en-IN" sz="2800" dirty="0">
                <a:solidFill>
                  <a:schemeClr val="tx1"/>
                </a:solidFill>
                <a:latin typeface="Times New Roman" pitchFamily="18" charset="0"/>
                <a:cs typeface="Times New Roman" pitchFamily="18" charset="0"/>
              </a:rPr>
              <a:t>	</a:t>
            </a:r>
            <a:r>
              <a:rPr lang="en-IN" sz="2800" dirty="0" smtClean="0">
                <a:solidFill>
                  <a:schemeClr val="tx1"/>
                </a:solidFill>
                <a:latin typeface="Times New Roman" pitchFamily="18" charset="0"/>
                <a:cs typeface="Times New Roman" pitchFamily="18" charset="0"/>
              </a:rPr>
              <a:t>P</a:t>
            </a:r>
            <a:r>
              <a:rPr lang="en-IN" sz="2800" baseline="-25000" dirty="0" smtClean="0">
                <a:solidFill>
                  <a:schemeClr val="tx1"/>
                </a:solidFill>
                <a:latin typeface="Times New Roman" pitchFamily="18" charset="0"/>
                <a:cs typeface="Times New Roman" pitchFamily="18" charset="0"/>
              </a:rPr>
              <a:t>1</a:t>
            </a:r>
            <a:endParaRPr lang="en-IN" sz="2800" dirty="0" smtClean="0">
              <a:solidFill>
                <a:schemeClr val="tx1"/>
              </a:solidFill>
              <a:latin typeface="Times New Roman" pitchFamily="18" charset="0"/>
              <a:cs typeface="Times New Roman" pitchFamily="18" charset="0"/>
            </a:endParaRPr>
          </a:p>
          <a:p>
            <a:pPr algn="just"/>
            <a:r>
              <a:rPr lang="en-IN" sz="2800" dirty="0" smtClean="0">
                <a:solidFill>
                  <a:schemeClr val="tx1"/>
                </a:solidFill>
                <a:latin typeface="Times New Roman" pitchFamily="18" charset="0"/>
                <a:cs typeface="Times New Roman" pitchFamily="18" charset="0"/>
              </a:rPr>
              <a:t>P = ---------  X   100</a:t>
            </a:r>
          </a:p>
          <a:p>
            <a:pPr algn="just"/>
            <a:r>
              <a:rPr lang="en-IN" sz="2800" dirty="0" smtClean="0">
                <a:solidFill>
                  <a:schemeClr val="tx1"/>
                </a:solidFill>
                <a:latin typeface="Times New Roman" pitchFamily="18" charset="0"/>
                <a:cs typeface="Times New Roman" pitchFamily="18" charset="0"/>
              </a:rPr>
              <a:t>	 P</a:t>
            </a:r>
            <a:r>
              <a:rPr lang="en-IN" sz="2800" baseline="-25000" dirty="0" smtClean="0">
                <a:solidFill>
                  <a:schemeClr val="tx1"/>
                </a:solidFill>
                <a:latin typeface="Times New Roman" pitchFamily="18" charset="0"/>
                <a:cs typeface="Times New Roman" pitchFamily="18" charset="0"/>
              </a:rPr>
              <a:t>0 </a:t>
            </a:r>
            <a:endParaRPr lang="en-IN" sz="2800" dirty="0" smtClean="0">
              <a:solidFill>
                <a:schemeClr val="tx1"/>
              </a:solidFill>
              <a:latin typeface="Times New Roman" pitchFamily="18" charset="0"/>
              <a:cs typeface="Times New Roman" pitchFamily="18" charset="0"/>
            </a:endParaRPr>
          </a:p>
          <a:p>
            <a:pPr algn="just"/>
            <a:endParaRPr lang="en-IN" sz="2800" dirty="0">
              <a:solidFill>
                <a:schemeClr val="tx1"/>
              </a:solidFill>
              <a:latin typeface="Times New Roman" pitchFamily="18" charset="0"/>
              <a:cs typeface="Times New Roman" pitchFamily="18" charset="0"/>
            </a:endParaRPr>
          </a:p>
          <a:p>
            <a:pPr algn="just"/>
            <a:r>
              <a:rPr lang="en-IN" sz="2800" dirty="0" smtClean="0">
                <a:solidFill>
                  <a:schemeClr val="tx1"/>
                </a:solidFill>
                <a:latin typeface="Times New Roman" pitchFamily="18" charset="0"/>
                <a:cs typeface="Times New Roman" pitchFamily="18" charset="0"/>
              </a:rPr>
              <a:t>Where,     P</a:t>
            </a:r>
            <a:r>
              <a:rPr lang="en-IN" sz="2800" baseline="-25000" dirty="0" smtClean="0">
                <a:solidFill>
                  <a:schemeClr val="tx1"/>
                </a:solidFill>
                <a:latin typeface="Times New Roman" pitchFamily="18" charset="0"/>
                <a:cs typeface="Times New Roman" pitchFamily="18" charset="0"/>
              </a:rPr>
              <a:t>01 =  </a:t>
            </a:r>
            <a:r>
              <a:rPr lang="en-IN" sz="2800" dirty="0" smtClean="0">
                <a:solidFill>
                  <a:schemeClr val="tx1"/>
                </a:solidFill>
                <a:latin typeface="Times New Roman" pitchFamily="18" charset="0"/>
                <a:cs typeface="Times New Roman" pitchFamily="18" charset="0"/>
              </a:rPr>
              <a:t>Prices Index</a:t>
            </a:r>
            <a:r>
              <a:rPr lang="en-IN" sz="2800" baseline="-25000" dirty="0" smtClean="0">
                <a:solidFill>
                  <a:schemeClr val="tx1"/>
                </a:solidFill>
                <a:latin typeface="Times New Roman" pitchFamily="18" charset="0"/>
                <a:cs typeface="Times New Roman" pitchFamily="18" charset="0"/>
              </a:rPr>
              <a:t>	</a:t>
            </a:r>
            <a:endParaRPr lang="en-IN" sz="2800" dirty="0" smtClean="0">
              <a:solidFill>
                <a:schemeClr val="tx1"/>
              </a:solidFill>
              <a:latin typeface="Times New Roman" pitchFamily="18" charset="0"/>
              <a:cs typeface="Times New Roman" pitchFamily="18" charset="0"/>
            </a:endParaRPr>
          </a:p>
          <a:p>
            <a:pPr algn="just"/>
            <a:endParaRPr lang="en-IN" sz="2800" dirty="0" smtClean="0">
              <a:solidFill>
                <a:schemeClr val="tx1"/>
              </a:solidFill>
              <a:latin typeface="Times New Roman" pitchFamily="18" charset="0"/>
              <a:cs typeface="Times New Roman" pitchFamily="18" charset="0"/>
            </a:endParaRPr>
          </a:p>
          <a:p>
            <a:pPr algn="just"/>
            <a:endParaRPr lang="en-IN" sz="2800" dirty="0" smtClean="0">
              <a:solidFill>
                <a:schemeClr val="tx1"/>
              </a:solidFill>
              <a:latin typeface="Times New Roman" pitchFamily="18" charset="0"/>
              <a:cs typeface="Times New Roman" pitchFamily="18" charset="0"/>
            </a:endParaRPr>
          </a:p>
          <a:p>
            <a:pPr algn="just"/>
            <a:endParaRPr lang="en-IN" sz="2800" dirty="0" smtClean="0">
              <a:solidFill>
                <a:schemeClr val="tx1"/>
              </a:solidFill>
              <a:latin typeface="Times New Roman" pitchFamily="18" charset="0"/>
              <a:cs typeface="Times New Roman" pitchFamily="18" charset="0"/>
            </a:endParaRPr>
          </a:p>
          <a:p>
            <a:pPr algn="just"/>
            <a:endParaRPr lang="en-IN" sz="2800" dirty="0" smtClean="0">
              <a:solidFill>
                <a:schemeClr val="tx1"/>
              </a:solidFill>
              <a:latin typeface="Times New Roman" pitchFamily="18" charset="0"/>
              <a:cs typeface="Times New Roman" pitchFamily="18" charset="0"/>
            </a:endParaRPr>
          </a:p>
          <a:p>
            <a:pPr algn="just"/>
            <a:endParaRPr lang="en-IN" sz="2800" dirty="0">
              <a:solidFill>
                <a:schemeClr val="tx1"/>
              </a:solidFill>
              <a:latin typeface="Times New Roman" pitchFamily="18" charset="0"/>
              <a:cs typeface="Times New Roman"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88641"/>
            <a:ext cx="7772400" cy="576063"/>
          </a:xfrm>
        </p:spPr>
        <p:txBody>
          <a:bodyPr>
            <a:normAutofit fontScale="90000"/>
          </a:bodyPr>
          <a:lstStyle/>
          <a:p>
            <a:r>
              <a:rPr lang="en-IN" sz="3600" dirty="0" smtClean="0">
                <a:solidFill>
                  <a:schemeClr val="accent2">
                    <a:lumMod val="50000"/>
                  </a:schemeClr>
                </a:solidFill>
                <a:latin typeface="Times New Roman" pitchFamily="18" charset="0"/>
                <a:cs typeface="Times New Roman" pitchFamily="18" charset="0"/>
              </a:rPr>
              <a:t>Simple Average of Price Relatives Method</a:t>
            </a:r>
            <a:endParaRPr lang="en-IN" sz="3600" dirty="0">
              <a:solidFill>
                <a:schemeClr val="accent2">
                  <a:lumMod val="50000"/>
                </a:schemeClr>
              </a:solidFill>
              <a:latin typeface="Times New Roman" pitchFamily="18" charset="0"/>
              <a:cs typeface="Times New Roman" pitchFamily="18" charset="0"/>
            </a:endParaRPr>
          </a:p>
        </p:txBody>
      </p:sp>
      <p:sp>
        <p:nvSpPr>
          <p:cNvPr id="3" name="Subtitle 2"/>
          <p:cNvSpPr>
            <a:spLocks noGrp="1"/>
          </p:cNvSpPr>
          <p:nvPr>
            <p:ph type="subTitle" idx="1"/>
          </p:nvPr>
        </p:nvSpPr>
        <p:spPr>
          <a:xfrm>
            <a:off x="251520" y="692696"/>
            <a:ext cx="8496944" cy="5976664"/>
          </a:xfrm>
        </p:spPr>
        <p:style>
          <a:lnRef idx="2">
            <a:schemeClr val="dk1"/>
          </a:lnRef>
          <a:fillRef idx="1">
            <a:schemeClr val="lt1"/>
          </a:fillRef>
          <a:effectRef idx="0">
            <a:schemeClr val="dk1"/>
          </a:effectRef>
          <a:fontRef idx="minor">
            <a:schemeClr val="dk1"/>
          </a:fontRef>
        </p:style>
        <p:txBody>
          <a:bodyPr>
            <a:noAutofit/>
          </a:bodyPr>
          <a:lstStyle/>
          <a:p>
            <a:pPr algn="just"/>
            <a:r>
              <a:rPr lang="en-IN" sz="2800" dirty="0" smtClean="0">
                <a:solidFill>
                  <a:schemeClr val="tx1"/>
                </a:solidFill>
                <a:latin typeface="Times New Roman" pitchFamily="18" charset="0"/>
                <a:cs typeface="Times New Roman" pitchFamily="18" charset="0"/>
              </a:rPr>
              <a:t>	</a:t>
            </a:r>
            <a:r>
              <a:rPr lang="en-IN" sz="2800" dirty="0" smtClean="0">
                <a:solidFill>
                  <a:srgbClr val="C00000"/>
                </a:solidFill>
                <a:latin typeface="Times New Roman" pitchFamily="18" charset="0"/>
                <a:cs typeface="Times New Roman" pitchFamily="18" charset="0"/>
              </a:rPr>
              <a:t>When  Median is Used</a:t>
            </a:r>
          </a:p>
          <a:p>
            <a:pPr algn="just"/>
            <a:endParaRPr lang="en-IN" sz="2800" dirty="0">
              <a:solidFill>
                <a:schemeClr val="tx1"/>
              </a:solidFill>
              <a:latin typeface="Times New Roman" pitchFamily="18" charset="0"/>
              <a:cs typeface="Times New Roman" pitchFamily="18" charset="0"/>
            </a:endParaRPr>
          </a:p>
          <a:p>
            <a:pPr algn="just"/>
            <a:r>
              <a:rPr lang="en-IN" sz="2800" dirty="0">
                <a:solidFill>
                  <a:schemeClr val="tx1"/>
                </a:solidFill>
                <a:latin typeface="Times New Roman" pitchFamily="18" charset="0"/>
                <a:cs typeface="Times New Roman" pitchFamily="18" charset="0"/>
              </a:rPr>
              <a:t>	</a:t>
            </a:r>
            <a:r>
              <a:rPr lang="en-IN" sz="2800" dirty="0" smtClean="0">
                <a:solidFill>
                  <a:schemeClr val="tx1"/>
                </a:solidFill>
                <a:latin typeface="Times New Roman" pitchFamily="18" charset="0"/>
                <a:cs typeface="Times New Roman" pitchFamily="18" charset="0"/>
              </a:rPr>
              <a:t>  	        N+1</a:t>
            </a:r>
            <a:endParaRPr lang="en-IN" sz="2800" dirty="0">
              <a:solidFill>
                <a:schemeClr val="tx1"/>
              </a:solidFill>
              <a:latin typeface="Times New Roman" pitchFamily="18" charset="0"/>
              <a:cs typeface="Times New Roman" pitchFamily="18" charset="0"/>
            </a:endParaRPr>
          </a:p>
          <a:p>
            <a:pPr algn="just"/>
            <a:r>
              <a:rPr lang="en-IN" sz="2800" dirty="0" smtClean="0">
                <a:solidFill>
                  <a:schemeClr val="tx1"/>
                </a:solidFill>
                <a:latin typeface="Times New Roman" pitchFamily="18" charset="0"/>
                <a:cs typeface="Times New Roman" pitchFamily="18" charset="0"/>
              </a:rPr>
              <a:t> P</a:t>
            </a:r>
            <a:r>
              <a:rPr lang="en-IN" sz="2800" baseline="-25000" dirty="0" smtClean="0">
                <a:solidFill>
                  <a:schemeClr val="tx1"/>
                </a:solidFill>
                <a:latin typeface="Times New Roman" pitchFamily="18" charset="0"/>
                <a:cs typeface="Times New Roman" pitchFamily="18" charset="0"/>
              </a:rPr>
              <a:t>01</a:t>
            </a:r>
            <a:r>
              <a:rPr lang="en-IN" sz="2800" dirty="0" smtClean="0">
                <a:solidFill>
                  <a:schemeClr val="tx1"/>
                </a:solidFill>
                <a:latin typeface="Times New Roman" pitchFamily="18" charset="0"/>
                <a:cs typeface="Times New Roman" pitchFamily="18" charset="0"/>
              </a:rPr>
              <a:t>  = Size of ( ----------) </a:t>
            </a:r>
            <a:r>
              <a:rPr lang="en-IN" sz="2800" dirty="0" err="1" smtClean="0">
                <a:solidFill>
                  <a:schemeClr val="tx1"/>
                </a:solidFill>
                <a:latin typeface="Times New Roman" pitchFamily="18" charset="0"/>
                <a:cs typeface="Times New Roman" pitchFamily="18" charset="0"/>
              </a:rPr>
              <a:t>th</a:t>
            </a:r>
            <a:r>
              <a:rPr lang="en-IN" sz="2800" dirty="0" smtClean="0">
                <a:solidFill>
                  <a:schemeClr val="tx1"/>
                </a:solidFill>
                <a:latin typeface="Times New Roman" pitchFamily="18" charset="0"/>
                <a:cs typeface="Times New Roman" pitchFamily="18" charset="0"/>
              </a:rPr>
              <a:t> Item</a:t>
            </a:r>
          </a:p>
          <a:p>
            <a:pPr algn="just"/>
            <a:r>
              <a:rPr lang="en-IN" sz="2800" dirty="0">
                <a:solidFill>
                  <a:schemeClr val="tx1"/>
                </a:solidFill>
                <a:latin typeface="Times New Roman" pitchFamily="18" charset="0"/>
                <a:cs typeface="Times New Roman" pitchFamily="18" charset="0"/>
              </a:rPr>
              <a:t>	</a:t>
            </a:r>
            <a:r>
              <a:rPr lang="en-IN" sz="2800" dirty="0" smtClean="0">
                <a:solidFill>
                  <a:schemeClr val="tx1"/>
                </a:solidFill>
                <a:latin typeface="Times New Roman" pitchFamily="18" charset="0"/>
                <a:cs typeface="Times New Roman" pitchFamily="18" charset="0"/>
              </a:rPr>
              <a:t>    		2</a:t>
            </a:r>
          </a:p>
          <a:p>
            <a:pPr algn="just"/>
            <a:r>
              <a:rPr lang="en-IN" sz="2800" dirty="0" smtClean="0">
                <a:solidFill>
                  <a:schemeClr val="tx1"/>
                </a:solidFill>
                <a:latin typeface="Times New Roman" pitchFamily="18" charset="0"/>
                <a:cs typeface="Times New Roman" pitchFamily="18" charset="0"/>
              </a:rPr>
              <a:t>	</a:t>
            </a:r>
          </a:p>
          <a:p>
            <a:pPr algn="just"/>
            <a:r>
              <a:rPr lang="en-IN" sz="2800" dirty="0">
                <a:solidFill>
                  <a:schemeClr val="tx1"/>
                </a:solidFill>
                <a:latin typeface="Times New Roman" pitchFamily="18" charset="0"/>
                <a:cs typeface="Times New Roman" pitchFamily="18" charset="0"/>
              </a:rPr>
              <a:t>	</a:t>
            </a:r>
            <a:endParaRPr lang="en-IN" sz="2800" dirty="0" smtClean="0">
              <a:solidFill>
                <a:schemeClr val="tx1"/>
              </a:solidFill>
              <a:latin typeface="Times New Roman" pitchFamily="18" charset="0"/>
              <a:cs typeface="Times New Roman" pitchFamily="18" charset="0"/>
            </a:endParaRPr>
          </a:p>
          <a:p>
            <a:pPr algn="just"/>
            <a:endParaRPr lang="en-IN" sz="2800" dirty="0" smtClean="0">
              <a:solidFill>
                <a:schemeClr val="tx1"/>
              </a:solidFill>
              <a:latin typeface="Times New Roman" pitchFamily="18" charset="0"/>
              <a:cs typeface="Times New Roman" pitchFamily="18" charset="0"/>
            </a:endParaRPr>
          </a:p>
          <a:p>
            <a:pPr algn="just"/>
            <a:endParaRPr lang="en-IN" sz="2800" dirty="0" smtClean="0">
              <a:solidFill>
                <a:schemeClr val="tx1"/>
              </a:solidFill>
              <a:latin typeface="Times New Roman" pitchFamily="18" charset="0"/>
              <a:cs typeface="Times New Roman" pitchFamily="18" charset="0"/>
            </a:endParaRPr>
          </a:p>
          <a:p>
            <a:pPr algn="just"/>
            <a:endParaRPr lang="en-IN" sz="2800" dirty="0" smtClean="0">
              <a:solidFill>
                <a:schemeClr val="tx1"/>
              </a:solidFill>
              <a:latin typeface="Times New Roman" pitchFamily="18" charset="0"/>
              <a:cs typeface="Times New Roman" pitchFamily="18" charset="0"/>
            </a:endParaRPr>
          </a:p>
          <a:p>
            <a:pPr algn="just"/>
            <a:endParaRPr lang="en-IN" sz="2800" dirty="0">
              <a:solidFill>
                <a:schemeClr val="tx1"/>
              </a:solidFill>
              <a:latin typeface="Times New Roman" pitchFamily="18" charset="0"/>
              <a:cs typeface="Times New Roman"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88641"/>
            <a:ext cx="7772400" cy="576063"/>
          </a:xfrm>
        </p:spPr>
        <p:txBody>
          <a:bodyPr>
            <a:normAutofit fontScale="90000"/>
          </a:bodyPr>
          <a:lstStyle/>
          <a:p>
            <a:r>
              <a:rPr lang="en-IN" sz="3600" dirty="0" smtClean="0">
                <a:solidFill>
                  <a:schemeClr val="accent2">
                    <a:lumMod val="50000"/>
                  </a:schemeClr>
                </a:solidFill>
                <a:latin typeface="Times New Roman" pitchFamily="18" charset="0"/>
                <a:cs typeface="Times New Roman" pitchFamily="18" charset="0"/>
              </a:rPr>
              <a:t>Weighted Aggregative Numbers</a:t>
            </a:r>
            <a:endParaRPr lang="en-IN" sz="3600" dirty="0">
              <a:solidFill>
                <a:schemeClr val="accent2">
                  <a:lumMod val="50000"/>
                </a:schemeClr>
              </a:solidFill>
              <a:latin typeface="Times New Roman" pitchFamily="18" charset="0"/>
              <a:cs typeface="Times New Roman" pitchFamily="18" charset="0"/>
            </a:endParaRPr>
          </a:p>
        </p:txBody>
      </p:sp>
      <p:sp>
        <p:nvSpPr>
          <p:cNvPr id="3" name="Subtitle 2"/>
          <p:cNvSpPr>
            <a:spLocks noGrp="1"/>
          </p:cNvSpPr>
          <p:nvPr>
            <p:ph type="subTitle" idx="1"/>
          </p:nvPr>
        </p:nvSpPr>
        <p:spPr>
          <a:xfrm>
            <a:off x="251520" y="692696"/>
            <a:ext cx="8496944" cy="5976664"/>
          </a:xfrm>
        </p:spPr>
        <p:style>
          <a:lnRef idx="2">
            <a:schemeClr val="dk1"/>
          </a:lnRef>
          <a:fillRef idx="1">
            <a:schemeClr val="lt1"/>
          </a:fillRef>
          <a:effectRef idx="0">
            <a:schemeClr val="dk1"/>
          </a:effectRef>
          <a:fontRef idx="minor">
            <a:schemeClr val="dk1"/>
          </a:fontRef>
        </p:style>
        <p:txBody>
          <a:bodyPr>
            <a:noAutofit/>
          </a:bodyPr>
          <a:lstStyle/>
          <a:p>
            <a:pPr algn="just"/>
            <a:r>
              <a:rPr lang="en-IN" sz="2800" dirty="0" smtClean="0">
                <a:solidFill>
                  <a:schemeClr val="tx1"/>
                </a:solidFill>
                <a:latin typeface="Times New Roman" pitchFamily="18" charset="0"/>
                <a:cs typeface="Times New Roman" pitchFamily="18" charset="0"/>
              </a:rPr>
              <a:t>	</a:t>
            </a:r>
          </a:p>
          <a:p>
            <a:pPr algn="just"/>
            <a:r>
              <a:rPr lang="en-IN" sz="2800" dirty="0" smtClean="0">
                <a:solidFill>
                  <a:schemeClr val="tx1"/>
                </a:solidFill>
                <a:latin typeface="Times New Roman" pitchFamily="18" charset="0"/>
                <a:cs typeface="Times New Roman" pitchFamily="18" charset="0"/>
              </a:rPr>
              <a:t>	</a:t>
            </a:r>
          </a:p>
          <a:p>
            <a:pPr algn="just"/>
            <a:r>
              <a:rPr lang="en-IN" sz="2800" dirty="0">
                <a:solidFill>
                  <a:schemeClr val="tx1"/>
                </a:solidFill>
                <a:latin typeface="Times New Roman" pitchFamily="18" charset="0"/>
                <a:cs typeface="Times New Roman" pitchFamily="18" charset="0"/>
              </a:rPr>
              <a:t>	</a:t>
            </a:r>
            <a:endParaRPr lang="en-IN" sz="2800" dirty="0" smtClean="0">
              <a:solidFill>
                <a:schemeClr val="tx1"/>
              </a:solidFill>
              <a:latin typeface="Times New Roman" pitchFamily="18" charset="0"/>
              <a:cs typeface="Times New Roman" pitchFamily="18" charset="0"/>
            </a:endParaRPr>
          </a:p>
          <a:p>
            <a:pPr algn="just"/>
            <a:endParaRPr lang="en-IN" sz="2800" dirty="0" smtClean="0">
              <a:solidFill>
                <a:schemeClr val="tx1"/>
              </a:solidFill>
              <a:latin typeface="Times New Roman" pitchFamily="18" charset="0"/>
              <a:cs typeface="Times New Roman" pitchFamily="18" charset="0"/>
            </a:endParaRPr>
          </a:p>
          <a:p>
            <a:pPr algn="just"/>
            <a:endParaRPr lang="en-IN" sz="2800" dirty="0" smtClean="0">
              <a:solidFill>
                <a:schemeClr val="tx1"/>
              </a:solidFill>
              <a:latin typeface="Times New Roman" pitchFamily="18" charset="0"/>
              <a:cs typeface="Times New Roman" pitchFamily="18" charset="0"/>
            </a:endParaRPr>
          </a:p>
          <a:p>
            <a:pPr algn="just"/>
            <a:endParaRPr lang="en-IN" sz="2800" dirty="0" smtClean="0">
              <a:solidFill>
                <a:schemeClr val="tx1"/>
              </a:solidFill>
              <a:latin typeface="Times New Roman" pitchFamily="18" charset="0"/>
              <a:cs typeface="Times New Roman" pitchFamily="18" charset="0"/>
            </a:endParaRPr>
          </a:p>
          <a:p>
            <a:pPr algn="just"/>
            <a:endParaRPr lang="en-IN" sz="2800" dirty="0">
              <a:solidFill>
                <a:schemeClr val="tx1"/>
              </a:solidFill>
              <a:latin typeface="Times New Roman" pitchFamily="18" charset="0"/>
              <a:cs typeface="Times New Roman" pitchFamily="18" charset="0"/>
            </a:endParaRPr>
          </a:p>
        </p:txBody>
      </p:sp>
      <p:graphicFrame>
        <p:nvGraphicFramePr>
          <p:cNvPr id="4" name="Diagram 3"/>
          <p:cNvGraphicFramePr/>
          <p:nvPr/>
        </p:nvGraphicFramePr>
        <p:xfrm>
          <a:off x="683568" y="1397000"/>
          <a:ext cx="7704856" cy="48403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
            <a:ext cx="7772400" cy="764704"/>
          </a:xfrm>
        </p:spPr>
        <p:txBody>
          <a:bodyPr>
            <a:normAutofit/>
          </a:bodyPr>
          <a:lstStyle/>
          <a:p>
            <a:r>
              <a:rPr lang="en-IN" sz="3600" dirty="0" smtClean="0">
                <a:solidFill>
                  <a:schemeClr val="accent2">
                    <a:lumMod val="50000"/>
                  </a:schemeClr>
                </a:solidFill>
                <a:latin typeface="Times New Roman" pitchFamily="18" charset="0"/>
                <a:cs typeface="Times New Roman" pitchFamily="18" charset="0"/>
              </a:rPr>
              <a:t>Weighted Aggregative Numbers</a:t>
            </a:r>
            <a:endParaRPr lang="en-IN" sz="3600" dirty="0">
              <a:solidFill>
                <a:schemeClr val="accent2">
                  <a:lumMod val="50000"/>
                </a:schemeClr>
              </a:solidFill>
              <a:latin typeface="Times New Roman" pitchFamily="18" charset="0"/>
              <a:cs typeface="Times New Roman" pitchFamily="18" charset="0"/>
            </a:endParaRPr>
          </a:p>
        </p:txBody>
      </p:sp>
      <p:sp>
        <p:nvSpPr>
          <p:cNvPr id="3" name="Subtitle 2"/>
          <p:cNvSpPr>
            <a:spLocks noGrp="1"/>
          </p:cNvSpPr>
          <p:nvPr>
            <p:ph type="subTitle" idx="1"/>
          </p:nvPr>
        </p:nvSpPr>
        <p:spPr>
          <a:xfrm>
            <a:off x="251520" y="620688"/>
            <a:ext cx="8496944" cy="5976664"/>
          </a:xfrm>
        </p:spPr>
        <p:style>
          <a:lnRef idx="2">
            <a:schemeClr val="dk1"/>
          </a:lnRef>
          <a:fillRef idx="1">
            <a:schemeClr val="lt1"/>
          </a:fillRef>
          <a:effectRef idx="0">
            <a:schemeClr val="dk1"/>
          </a:effectRef>
          <a:fontRef idx="minor">
            <a:schemeClr val="dk1"/>
          </a:fontRef>
        </p:style>
        <p:txBody>
          <a:bodyPr>
            <a:noAutofit/>
          </a:bodyPr>
          <a:lstStyle/>
          <a:p>
            <a:pPr algn="just"/>
            <a:r>
              <a:rPr lang="en-IN" sz="2800" dirty="0" smtClean="0">
                <a:solidFill>
                  <a:schemeClr val="tx1"/>
                </a:solidFill>
                <a:latin typeface="Times New Roman" pitchFamily="18" charset="0"/>
                <a:cs typeface="Times New Roman" pitchFamily="18" charset="0"/>
              </a:rPr>
              <a:t>	</a:t>
            </a:r>
            <a:r>
              <a:rPr lang="en-IN" sz="2800" dirty="0" err="1" smtClean="0">
                <a:solidFill>
                  <a:srgbClr val="002060"/>
                </a:solidFill>
                <a:latin typeface="Times New Roman" pitchFamily="18" charset="0"/>
                <a:cs typeface="Times New Roman" pitchFamily="18" charset="0"/>
              </a:rPr>
              <a:t>Laspeyre’s</a:t>
            </a:r>
            <a:r>
              <a:rPr lang="en-IN" sz="2800" dirty="0" smtClean="0">
                <a:solidFill>
                  <a:srgbClr val="002060"/>
                </a:solidFill>
                <a:latin typeface="Times New Roman" pitchFamily="18" charset="0"/>
                <a:cs typeface="Times New Roman" pitchFamily="18" charset="0"/>
              </a:rPr>
              <a:t> Method</a:t>
            </a:r>
          </a:p>
          <a:p>
            <a:pPr algn="just"/>
            <a:endParaRPr lang="en-IN" sz="2800" dirty="0" smtClean="0">
              <a:solidFill>
                <a:schemeClr val="tx1"/>
              </a:solidFill>
              <a:latin typeface="Times New Roman" pitchFamily="18" charset="0"/>
              <a:cs typeface="Times New Roman" pitchFamily="18" charset="0"/>
            </a:endParaRPr>
          </a:p>
          <a:p>
            <a:pPr algn="just"/>
            <a:r>
              <a:rPr lang="en-IN" sz="2800" dirty="0" smtClean="0">
                <a:solidFill>
                  <a:schemeClr val="tx1"/>
                </a:solidFill>
                <a:latin typeface="Times New Roman" pitchFamily="18" charset="0"/>
                <a:cs typeface="Times New Roman" pitchFamily="18" charset="0"/>
              </a:rPr>
              <a:t>	∑ p</a:t>
            </a:r>
            <a:r>
              <a:rPr lang="en-IN" sz="2800" baseline="-25000" dirty="0" smtClean="0">
                <a:solidFill>
                  <a:schemeClr val="tx1"/>
                </a:solidFill>
                <a:latin typeface="Times New Roman" pitchFamily="18" charset="0"/>
                <a:cs typeface="Times New Roman" pitchFamily="18" charset="0"/>
              </a:rPr>
              <a:t>1</a:t>
            </a:r>
            <a:r>
              <a:rPr lang="en-IN" sz="2800" dirty="0" smtClean="0">
                <a:solidFill>
                  <a:schemeClr val="tx1"/>
                </a:solidFill>
                <a:latin typeface="Times New Roman" pitchFamily="18" charset="0"/>
                <a:cs typeface="Times New Roman" pitchFamily="18" charset="0"/>
              </a:rPr>
              <a:t> q</a:t>
            </a:r>
            <a:r>
              <a:rPr lang="en-IN" sz="2800" baseline="-25000" dirty="0" smtClean="0">
                <a:solidFill>
                  <a:schemeClr val="tx1"/>
                </a:solidFill>
                <a:latin typeface="Times New Roman" pitchFamily="18" charset="0"/>
                <a:cs typeface="Times New Roman" pitchFamily="18" charset="0"/>
              </a:rPr>
              <a:t>0</a:t>
            </a:r>
            <a:endParaRPr lang="en-IN" sz="2800" dirty="0" smtClean="0">
              <a:solidFill>
                <a:schemeClr val="tx1"/>
              </a:solidFill>
              <a:latin typeface="Times New Roman" pitchFamily="18" charset="0"/>
              <a:cs typeface="Times New Roman" pitchFamily="18" charset="0"/>
            </a:endParaRPr>
          </a:p>
          <a:p>
            <a:pPr algn="just"/>
            <a:r>
              <a:rPr lang="en-IN" sz="2800" dirty="0" smtClean="0">
                <a:solidFill>
                  <a:schemeClr val="tx1"/>
                </a:solidFill>
                <a:latin typeface="Times New Roman" pitchFamily="18" charset="0"/>
                <a:cs typeface="Times New Roman" pitchFamily="18" charset="0"/>
              </a:rPr>
              <a:t> P</a:t>
            </a:r>
            <a:r>
              <a:rPr lang="en-IN" sz="2800" baseline="-25000" dirty="0" smtClean="0">
                <a:solidFill>
                  <a:schemeClr val="tx1"/>
                </a:solidFill>
                <a:latin typeface="Times New Roman" pitchFamily="18" charset="0"/>
                <a:cs typeface="Times New Roman" pitchFamily="18" charset="0"/>
              </a:rPr>
              <a:t>01</a:t>
            </a:r>
            <a:r>
              <a:rPr lang="en-IN" sz="2800" dirty="0" smtClean="0">
                <a:solidFill>
                  <a:schemeClr val="tx1"/>
                </a:solidFill>
                <a:latin typeface="Times New Roman" pitchFamily="18" charset="0"/>
                <a:cs typeface="Times New Roman" pitchFamily="18" charset="0"/>
              </a:rPr>
              <a:t>  = ---------  X   100</a:t>
            </a:r>
          </a:p>
          <a:p>
            <a:pPr algn="just"/>
            <a:r>
              <a:rPr lang="en-IN" sz="2800" dirty="0" smtClean="0">
                <a:solidFill>
                  <a:schemeClr val="tx1"/>
                </a:solidFill>
                <a:latin typeface="Times New Roman" pitchFamily="18" charset="0"/>
                <a:cs typeface="Times New Roman" pitchFamily="18" charset="0"/>
              </a:rPr>
              <a:t>	 ∑ p</a:t>
            </a:r>
            <a:r>
              <a:rPr lang="en-IN" sz="2800" baseline="-25000" dirty="0" smtClean="0">
                <a:solidFill>
                  <a:schemeClr val="tx1"/>
                </a:solidFill>
                <a:latin typeface="Times New Roman" pitchFamily="18" charset="0"/>
                <a:cs typeface="Times New Roman" pitchFamily="18" charset="0"/>
              </a:rPr>
              <a:t>0 </a:t>
            </a:r>
            <a:r>
              <a:rPr lang="en-IN" sz="2800" dirty="0" smtClean="0">
                <a:solidFill>
                  <a:schemeClr val="tx1"/>
                </a:solidFill>
                <a:latin typeface="Times New Roman" pitchFamily="18" charset="0"/>
                <a:cs typeface="Times New Roman" pitchFamily="18" charset="0"/>
              </a:rPr>
              <a:t>q</a:t>
            </a:r>
            <a:r>
              <a:rPr lang="en-IN" sz="2800" baseline="-25000" dirty="0" smtClean="0">
                <a:solidFill>
                  <a:schemeClr val="tx1"/>
                </a:solidFill>
                <a:latin typeface="Times New Roman" pitchFamily="18" charset="0"/>
                <a:cs typeface="Times New Roman" pitchFamily="18" charset="0"/>
              </a:rPr>
              <a:t>0</a:t>
            </a:r>
            <a:endParaRPr lang="en-IN" sz="2800" dirty="0" smtClean="0">
              <a:solidFill>
                <a:schemeClr val="tx1"/>
              </a:solidFill>
              <a:latin typeface="Times New Roman" pitchFamily="18" charset="0"/>
              <a:cs typeface="Times New Roman" pitchFamily="18" charset="0"/>
            </a:endParaRPr>
          </a:p>
          <a:p>
            <a:pPr algn="just"/>
            <a:endParaRPr lang="en-IN" sz="2800" dirty="0" smtClean="0">
              <a:solidFill>
                <a:schemeClr val="tx1"/>
              </a:solidFill>
              <a:latin typeface="Times New Roman" pitchFamily="18" charset="0"/>
              <a:cs typeface="Times New Roman" pitchFamily="18" charset="0"/>
            </a:endParaRPr>
          </a:p>
          <a:p>
            <a:pPr algn="just"/>
            <a:r>
              <a:rPr lang="en-IN" sz="2800" dirty="0" smtClean="0">
                <a:solidFill>
                  <a:schemeClr val="tx1"/>
                </a:solidFill>
                <a:latin typeface="Times New Roman" pitchFamily="18" charset="0"/>
                <a:cs typeface="Times New Roman" pitchFamily="18" charset="0"/>
              </a:rPr>
              <a:t>Where, </a:t>
            </a:r>
          </a:p>
          <a:p>
            <a:pPr algn="just"/>
            <a:r>
              <a:rPr lang="en-IN" sz="2800" dirty="0" smtClean="0">
                <a:solidFill>
                  <a:schemeClr val="tx1"/>
                </a:solidFill>
                <a:latin typeface="Times New Roman" pitchFamily="18" charset="0"/>
                <a:cs typeface="Times New Roman" pitchFamily="18" charset="0"/>
              </a:rPr>
              <a:t>∑ p</a:t>
            </a:r>
            <a:r>
              <a:rPr lang="en-IN" sz="2800" baseline="-25000" dirty="0" smtClean="0">
                <a:solidFill>
                  <a:schemeClr val="tx1"/>
                </a:solidFill>
                <a:latin typeface="Times New Roman" pitchFamily="18" charset="0"/>
                <a:cs typeface="Times New Roman" pitchFamily="18" charset="0"/>
              </a:rPr>
              <a:t>1</a:t>
            </a:r>
            <a:r>
              <a:rPr lang="en-IN" sz="2800" dirty="0" smtClean="0">
                <a:solidFill>
                  <a:schemeClr val="tx1"/>
                </a:solidFill>
                <a:latin typeface="Times New Roman" pitchFamily="18" charset="0"/>
                <a:cs typeface="Times New Roman" pitchFamily="18" charset="0"/>
              </a:rPr>
              <a:t> q</a:t>
            </a:r>
            <a:r>
              <a:rPr lang="en-IN" sz="2800" baseline="-25000" dirty="0" smtClean="0">
                <a:solidFill>
                  <a:schemeClr val="tx1"/>
                </a:solidFill>
                <a:latin typeface="Times New Roman" pitchFamily="18" charset="0"/>
                <a:cs typeface="Times New Roman" pitchFamily="18" charset="0"/>
              </a:rPr>
              <a:t>0 =</a:t>
            </a:r>
            <a:r>
              <a:rPr lang="en-IN" sz="2800" dirty="0" smtClean="0">
                <a:solidFill>
                  <a:schemeClr val="tx1"/>
                </a:solidFill>
                <a:latin typeface="Times New Roman" pitchFamily="18" charset="0"/>
                <a:cs typeface="Times New Roman" pitchFamily="18" charset="0"/>
              </a:rPr>
              <a:t> Sum of the product of Current Year prices with corresponding base year quantity</a:t>
            </a:r>
          </a:p>
          <a:p>
            <a:pPr algn="just"/>
            <a:r>
              <a:rPr lang="en-IN" sz="2800" dirty="0" smtClean="0">
                <a:solidFill>
                  <a:schemeClr val="tx1"/>
                </a:solidFill>
                <a:latin typeface="Times New Roman" pitchFamily="18" charset="0"/>
                <a:cs typeface="Times New Roman" pitchFamily="18" charset="0"/>
              </a:rPr>
              <a:t>∑ p</a:t>
            </a:r>
            <a:r>
              <a:rPr lang="en-IN" sz="2800" baseline="-25000" dirty="0" smtClean="0">
                <a:solidFill>
                  <a:schemeClr val="tx1"/>
                </a:solidFill>
                <a:latin typeface="Times New Roman" pitchFamily="18" charset="0"/>
                <a:cs typeface="Times New Roman" pitchFamily="18" charset="0"/>
              </a:rPr>
              <a:t>0 </a:t>
            </a:r>
            <a:r>
              <a:rPr lang="en-IN" sz="2800" dirty="0" smtClean="0">
                <a:solidFill>
                  <a:schemeClr val="tx1"/>
                </a:solidFill>
                <a:latin typeface="Times New Roman" pitchFamily="18" charset="0"/>
                <a:cs typeface="Times New Roman" pitchFamily="18" charset="0"/>
              </a:rPr>
              <a:t>q</a:t>
            </a:r>
            <a:r>
              <a:rPr lang="en-IN" sz="2800" baseline="-25000" dirty="0" smtClean="0">
                <a:solidFill>
                  <a:schemeClr val="tx1"/>
                </a:solidFill>
                <a:latin typeface="Times New Roman" pitchFamily="18" charset="0"/>
                <a:cs typeface="Times New Roman" pitchFamily="18" charset="0"/>
              </a:rPr>
              <a:t>0 = </a:t>
            </a:r>
            <a:r>
              <a:rPr lang="en-IN" sz="2800" dirty="0" smtClean="0">
                <a:solidFill>
                  <a:schemeClr val="tx1"/>
                </a:solidFill>
                <a:latin typeface="Times New Roman" pitchFamily="18" charset="0"/>
                <a:cs typeface="Times New Roman" pitchFamily="18" charset="0"/>
              </a:rPr>
              <a:t>Sum of the product of base Year prices with corresponding base year quantity</a:t>
            </a:r>
          </a:p>
          <a:p>
            <a:pPr algn="just"/>
            <a:r>
              <a:rPr lang="en-IN" sz="2800" dirty="0" smtClean="0">
                <a:solidFill>
                  <a:schemeClr val="tx1"/>
                </a:solidFill>
                <a:latin typeface="Times New Roman" pitchFamily="18" charset="0"/>
                <a:cs typeface="Times New Roman" pitchFamily="18" charset="0"/>
              </a:rPr>
              <a:t>P</a:t>
            </a:r>
            <a:r>
              <a:rPr lang="en-IN" sz="2800" baseline="-25000" dirty="0" smtClean="0">
                <a:solidFill>
                  <a:schemeClr val="tx1"/>
                </a:solidFill>
                <a:latin typeface="Times New Roman" pitchFamily="18" charset="0"/>
                <a:cs typeface="Times New Roman" pitchFamily="18" charset="0"/>
              </a:rPr>
              <a:t>01</a:t>
            </a:r>
            <a:r>
              <a:rPr lang="en-IN" sz="2800" dirty="0" smtClean="0">
                <a:solidFill>
                  <a:schemeClr val="tx1"/>
                </a:solidFill>
                <a:latin typeface="Times New Roman" pitchFamily="18" charset="0"/>
                <a:cs typeface="Times New Roman" pitchFamily="18" charset="0"/>
              </a:rPr>
              <a:t>    </a:t>
            </a:r>
            <a:r>
              <a:rPr lang="en-IN" sz="2800" baseline="-25000" dirty="0" smtClean="0">
                <a:solidFill>
                  <a:schemeClr val="tx1"/>
                </a:solidFill>
                <a:latin typeface="Times New Roman" pitchFamily="18" charset="0"/>
                <a:cs typeface="Times New Roman" pitchFamily="18" charset="0"/>
              </a:rPr>
              <a:t> =  </a:t>
            </a:r>
            <a:r>
              <a:rPr lang="en-IN" sz="2800" dirty="0" smtClean="0">
                <a:solidFill>
                  <a:schemeClr val="tx1"/>
                </a:solidFill>
                <a:latin typeface="Times New Roman" pitchFamily="18" charset="0"/>
                <a:cs typeface="Times New Roman" pitchFamily="18" charset="0"/>
              </a:rPr>
              <a:t>Prices Index</a:t>
            </a:r>
            <a:r>
              <a:rPr lang="en-IN" sz="2800" baseline="-25000" dirty="0" smtClean="0">
                <a:solidFill>
                  <a:schemeClr val="tx1"/>
                </a:solidFill>
                <a:latin typeface="Times New Roman" pitchFamily="18" charset="0"/>
                <a:cs typeface="Times New Roman" pitchFamily="18" charset="0"/>
              </a:rPr>
              <a:t>	</a:t>
            </a:r>
            <a:endParaRPr lang="en-IN" sz="2800" dirty="0" smtClean="0">
              <a:solidFill>
                <a:schemeClr val="tx1"/>
              </a:solidFill>
              <a:latin typeface="Times New Roman" pitchFamily="18" charset="0"/>
              <a:cs typeface="Times New Roman" pitchFamily="18" charset="0"/>
            </a:endParaRPr>
          </a:p>
          <a:p>
            <a:pPr algn="just"/>
            <a:endParaRPr lang="en-IN" sz="2800" dirty="0" smtClean="0">
              <a:solidFill>
                <a:schemeClr val="tx1"/>
              </a:solidFill>
              <a:latin typeface="Times New Roman" pitchFamily="18" charset="0"/>
              <a:cs typeface="Times New Roman" pitchFamily="18" charset="0"/>
            </a:endParaRPr>
          </a:p>
          <a:p>
            <a:pPr algn="just"/>
            <a:endParaRPr lang="en-IN" sz="2800" dirty="0" smtClean="0">
              <a:solidFill>
                <a:schemeClr val="tx1"/>
              </a:solidFill>
              <a:latin typeface="Times New Roman" pitchFamily="18" charset="0"/>
              <a:cs typeface="Times New Roman" pitchFamily="18" charset="0"/>
            </a:endParaRPr>
          </a:p>
          <a:p>
            <a:pPr algn="just"/>
            <a:endParaRPr lang="en-IN" sz="2800" dirty="0">
              <a:solidFill>
                <a:schemeClr val="tx1"/>
              </a:solidFill>
              <a:latin typeface="Times New Roman" pitchFamily="18" charset="0"/>
              <a:cs typeface="Times New Roman" pitchFamily="18" charset="0"/>
            </a:endParaRPr>
          </a:p>
        </p:txBody>
      </p:sp>
      <p:sp>
        <p:nvSpPr>
          <p:cNvPr id="102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IN"/>
          </a:p>
        </p:txBody>
      </p:sp>
      <p:sp>
        <p:nvSpPr>
          <p:cNvPr id="1028"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IN"/>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
            <a:ext cx="7772400" cy="764704"/>
          </a:xfrm>
        </p:spPr>
        <p:txBody>
          <a:bodyPr>
            <a:normAutofit/>
          </a:bodyPr>
          <a:lstStyle/>
          <a:p>
            <a:r>
              <a:rPr lang="en-IN" sz="3600" dirty="0" smtClean="0">
                <a:solidFill>
                  <a:schemeClr val="accent2">
                    <a:lumMod val="50000"/>
                  </a:schemeClr>
                </a:solidFill>
                <a:latin typeface="Times New Roman" pitchFamily="18" charset="0"/>
                <a:cs typeface="Times New Roman" pitchFamily="18" charset="0"/>
              </a:rPr>
              <a:t>Weighted Aggregative Numbers</a:t>
            </a:r>
            <a:endParaRPr lang="en-IN" sz="3600" dirty="0">
              <a:solidFill>
                <a:schemeClr val="accent2">
                  <a:lumMod val="50000"/>
                </a:schemeClr>
              </a:solidFill>
              <a:latin typeface="Times New Roman" pitchFamily="18" charset="0"/>
              <a:cs typeface="Times New Roman" pitchFamily="18" charset="0"/>
            </a:endParaRPr>
          </a:p>
        </p:txBody>
      </p:sp>
      <p:sp>
        <p:nvSpPr>
          <p:cNvPr id="3" name="Subtitle 2"/>
          <p:cNvSpPr>
            <a:spLocks noGrp="1"/>
          </p:cNvSpPr>
          <p:nvPr>
            <p:ph type="subTitle" idx="1"/>
          </p:nvPr>
        </p:nvSpPr>
        <p:spPr>
          <a:xfrm>
            <a:off x="251520" y="620688"/>
            <a:ext cx="8496944" cy="5976664"/>
          </a:xfrm>
        </p:spPr>
        <p:style>
          <a:lnRef idx="2">
            <a:schemeClr val="dk1"/>
          </a:lnRef>
          <a:fillRef idx="1">
            <a:schemeClr val="lt1"/>
          </a:fillRef>
          <a:effectRef idx="0">
            <a:schemeClr val="dk1"/>
          </a:effectRef>
          <a:fontRef idx="minor">
            <a:schemeClr val="dk1"/>
          </a:fontRef>
        </p:style>
        <p:txBody>
          <a:bodyPr>
            <a:noAutofit/>
          </a:bodyPr>
          <a:lstStyle/>
          <a:p>
            <a:pPr algn="just"/>
            <a:r>
              <a:rPr lang="en-IN" sz="2800" dirty="0" smtClean="0">
                <a:solidFill>
                  <a:schemeClr val="tx1"/>
                </a:solidFill>
                <a:latin typeface="Times New Roman" pitchFamily="18" charset="0"/>
                <a:cs typeface="Times New Roman" pitchFamily="18" charset="0"/>
              </a:rPr>
              <a:t>	</a:t>
            </a:r>
            <a:r>
              <a:rPr lang="en-IN" sz="2800" dirty="0" err="1" smtClean="0">
                <a:solidFill>
                  <a:srgbClr val="002060"/>
                </a:solidFill>
                <a:latin typeface="Times New Roman" pitchFamily="18" charset="0"/>
                <a:cs typeface="Times New Roman" pitchFamily="18" charset="0"/>
              </a:rPr>
              <a:t>Paasche’s</a:t>
            </a:r>
            <a:r>
              <a:rPr lang="en-IN" sz="2800" dirty="0" smtClean="0">
                <a:solidFill>
                  <a:srgbClr val="002060"/>
                </a:solidFill>
                <a:latin typeface="Times New Roman" pitchFamily="18" charset="0"/>
                <a:cs typeface="Times New Roman" pitchFamily="18" charset="0"/>
              </a:rPr>
              <a:t> Method</a:t>
            </a:r>
          </a:p>
          <a:p>
            <a:pPr algn="just"/>
            <a:endParaRPr lang="en-IN" sz="2800" dirty="0" smtClean="0">
              <a:solidFill>
                <a:schemeClr val="tx1"/>
              </a:solidFill>
              <a:latin typeface="Times New Roman" pitchFamily="18" charset="0"/>
              <a:cs typeface="Times New Roman" pitchFamily="18" charset="0"/>
            </a:endParaRPr>
          </a:p>
          <a:p>
            <a:pPr algn="just"/>
            <a:r>
              <a:rPr lang="en-IN" sz="2800" dirty="0" smtClean="0">
                <a:solidFill>
                  <a:schemeClr val="tx1"/>
                </a:solidFill>
                <a:latin typeface="Times New Roman" pitchFamily="18" charset="0"/>
                <a:cs typeface="Times New Roman" pitchFamily="18" charset="0"/>
              </a:rPr>
              <a:t>	∑ p</a:t>
            </a:r>
            <a:r>
              <a:rPr lang="en-IN" sz="2800" baseline="-25000" dirty="0" smtClean="0">
                <a:solidFill>
                  <a:schemeClr val="tx1"/>
                </a:solidFill>
                <a:latin typeface="Times New Roman" pitchFamily="18" charset="0"/>
                <a:cs typeface="Times New Roman" pitchFamily="18" charset="0"/>
              </a:rPr>
              <a:t>1</a:t>
            </a:r>
            <a:r>
              <a:rPr lang="en-IN" sz="2800" dirty="0" smtClean="0">
                <a:solidFill>
                  <a:schemeClr val="tx1"/>
                </a:solidFill>
                <a:latin typeface="Times New Roman" pitchFamily="18" charset="0"/>
                <a:cs typeface="Times New Roman" pitchFamily="18" charset="0"/>
              </a:rPr>
              <a:t> q</a:t>
            </a:r>
            <a:r>
              <a:rPr lang="en-IN" sz="2800" baseline="-25000" dirty="0">
                <a:solidFill>
                  <a:schemeClr val="tx1"/>
                </a:solidFill>
                <a:latin typeface="Times New Roman" pitchFamily="18" charset="0"/>
                <a:cs typeface="Times New Roman" pitchFamily="18" charset="0"/>
              </a:rPr>
              <a:t>1</a:t>
            </a:r>
            <a:endParaRPr lang="en-IN" sz="2800" dirty="0" smtClean="0">
              <a:solidFill>
                <a:schemeClr val="tx1"/>
              </a:solidFill>
              <a:latin typeface="Times New Roman" pitchFamily="18" charset="0"/>
              <a:cs typeface="Times New Roman" pitchFamily="18" charset="0"/>
            </a:endParaRPr>
          </a:p>
          <a:p>
            <a:pPr algn="just"/>
            <a:r>
              <a:rPr lang="en-IN" sz="2800" dirty="0" smtClean="0">
                <a:solidFill>
                  <a:schemeClr val="tx1"/>
                </a:solidFill>
                <a:latin typeface="Times New Roman" pitchFamily="18" charset="0"/>
                <a:cs typeface="Times New Roman" pitchFamily="18" charset="0"/>
              </a:rPr>
              <a:t> P</a:t>
            </a:r>
            <a:r>
              <a:rPr lang="en-IN" sz="2800" baseline="-25000" dirty="0" smtClean="0">
                <a:solidFill>
                  <a:schemeClr val="tx1"/>
                </a:solidFill>
                <a:latin typeface="Times New Roman" pitchFamily="18" charset="0"/>
                <a:cs typeface="Times New Roman" pitchFamily="18" charset="0"/>
              </a:rPr>
              <a:t>01</a:t>
            </a:r>
            <a:r>
              <a:rPr lang="en-IN" sz="2800" dirty="0" smtClean="0">
                <a:solidFill>
                  <a:schemeClr val="tx1"/>
                </a:solidFill>
                <a:latin typeface="Times New Roman" pitchFamily="18" charset="0"/>
                <a:cs typeface="Times New Roman" pitchFamily="18" charset="0"/>
              </a:rPr>
              <a:t>  = ---------  X   100</a:t>
            </a:r>
          </a:p>
          <a:p>
            <a:pPr algn="just"/>
            <a:r>
              <a:rPr lang="en-IN" sz="2800" dirty="0" smtClean="0">
                <a:solidFill>
                  <a:schemeClr val="tx1"/>
                </a:solidFill>
                <a:latin typeface="Times New Roman" pitchFamily="18" charset="0"/>
                <a:cs typeface="Times New Roman" pitchFamily="18" charset="0"/>
              </a:rPr>
              <a:t>	 ∑ p</a:t>
            </a:r>
            <a:r>
              <a:rPr lang="en-IN" sz="2800" baseline="-25000" dirty="0" smtClean="0">
                <a:solidFill>
                  <a:schemeClr val="tx1"/>
                </a:solidFill>
                <a:latin typeface="Times New Roman" pitchFamily="18" charset="0"/>
                <a:cs typeface="Times New Roman" pitchFamily="18" charset="0"/>
              </a:rPr>
              <a:t>0 </a:t>
            </a:r>
            <a:r>
              <a:rPr lang="en-IN" sz="2800" dirty="0" smtClean="0">
                <a:solidFill>
                  <a:schemeClr val="tx1"/>
                </a:solidFill>
                <a:latin typeface="Times New Roman" pitchFamily="18" charset="0"/>
                <a:cs typeface="Times New Roman" pitchFamily="18" charset="0"/>
              </a:rPr>
              <a:t>q</a:t>
            </a:r>
            <a:r>
              <a:rPr lang="en-IN" sz="2800" baseline="-25000" dirty="0">
                <a:solidFill>
                  <a:schemeClr val="tx1"/>
                </a:solidFill>
                <a:latin typeface="Times New Roman" pitchFamily="18" charset="0"/>
                <a:cs typeface="Times New Roman" pitchFamily="18" charset="0"/>
              </a:rPr>
              <a:t>1</a:t>
            </a:r>
            <a:endParaRPr lang="en-IN" sz="2800" dirty="0" smtClean="0">
              <a:solidFill>
                <a:schemeClr val="tx1"/>
              </a:solidFill>
              <a:latin typeface="Times New Roman" pitchFamily="18" charset="0"/>
              <a:cs typeface="Times New Roman" pitchFamily="18" charset="0"/>
            </a:endParaRPr>
          </a:p>
          <a:p>
            <a:pPr algn="just"/>
            <a:endParaRPr lang="en-IN" sz="2800" dirty="0" smtClean="0">
              <a:solidFill>
                <a:schemeClr val="tx1"/>
              </a:solidFill>
              <a:latin typeface="Times New Roman" pitchFamily="18" charset="0"/>
              <a:cs typeface="Times New Roman" pitchFamily="18" charset="0"/>
            </a:endParaRPr>
          </a:p>
          <a:p>
            <a:pPr algn="just"/>
            <a:r>
              <a:rPr lang="en-IN" sz="2800" dirty="0" smtClean="0">
                <a:solidFill>
                  <a:schemeClr val="tx1"/>
                </a:solidFill>
                <a:latin typeface="Times New Roman" pitchFamily="18" charset="0"/>
                <a:cs typeface="Times New Roman" pitchFamily="18" charset="0"/>
              </a:rPr>
              <a:t>Where, </a:t>
            </a:r>
          </a:p>
          <a:p>
            <a:pPr algn="just"/>
            <a:r>
              <a:rPr lang="en-IN" sz="2800" dirty="0" smtClean="0">
                <a:solidFill>
                  <a:schemeClr val="tx1"/>
                </a:solidFill>
                <a:latin typeface="Times New Roman" pitchFamily="18" charset="0"/>
                <a:cs typeface="Times New Roman" pitchFamily="18" charset="0"/>
              </a:rPr>
              <a:t>∑ p</a:t>
            </a:r>
            <a:r>
              <a:rPr lang="en-IN" sz="2800" baseline="-25000" dirty="0" smtClean="0">
                <a:solidFill>
                  <a:schemeClr val="tx1"/>
                </a:solidFill>
                <a:latin typeface="Times New Roman" pitchFamily="18" charset="0"/>
                <a:cs typeface="Times New Roman" pitchFamily="18" charset="0"/>
              </a:rPr>
              <a:t>1</a:t>
            </a:r>
            <a:r>
              <a:rPr lang="en-IN" sz="2800" dirty="0" smtClean="0">
                <a:solidFill>
                  <a:schemeClr val="tx1"/>
                </a:solidFill>
                <a:latin typeface="Times New Roman" pitchFamily="18" charset="0"/>
                <a:cs typeface="Times New Roman" pitchFamily="18" charset="0"/>
              </a:rPr>
              <a:t> q</a:t>
            </a:r>
            <a:r>
              <a:rPr lang="en-IN" sz="2800" baseline="-25000" dirty="0">
                <a:solidFill>
                  <a:schemeClr val="tx1"/>
                </a:solidFill>
                <a:latin typeface="Times New Roman" pitchFamily="18" charset="0"/>
                <a:cs typeface="Times New Roman" pitchFamily="18" charset="0"/>
              </a:rPr>
              <a:t>1</a:t>
            </a:r>
            <a:r>
              <a:rPr lang="en-IN" sz="2800" baseline="-25000" dirty="0" smtClean="0">
                <a:solidFill>
                  <a:schemeClr val="tx1"/>
                </a:solidFill>
                <a:latin typeface="Times New Roman" pitchFamily="18" charset="0"/>
                <a:cs typeface="Times New Roman" pitchFamily="18" charset="0"/>
              </a:rPr>
              <a:t> =</a:t>
            </a:r>
            <a:r>
              <a:rPr lang="en-IN" sz="2800" dirty="0" smtClean="0">
                <a:solidFill>
                  <a:schemeClr val="tx1"/>
                </a:solidFill>
                <a:latin typeface="Times New Roman" pitchFamily="18" charset="0"/>
                <a:cs typeface="Times New Roman" pitchFamily="18" charset="0"/>
              </a:rPr>
              <a:t> Sum of the product of Current Year prices with corresponding current year quantity</a:t>
            </a:r>
          </a:p>
          <a:p>
            <a:pPr algn="just"/>
            <a:r>
              <a:rPr lang="en-IN" sz="2800" dirty="0" smtClean="0">
                <a:solidFill>
                  <a:schemeClr val="tx1"/>
                </a:solidFill>
                <a:latin typeface="Times New Roman" pitchFamily="18" charset="0"/>
                <a:cs typeface="Times New Roman" pitchFamily="18" charset="0"/>
              </a:rPr>
              <a:t>∑ p</a:t>
            </a:r>
            <a:r>
              <a:rPr lang="en-IN" sz="2800" baseline="-25000" dirty="0" smtClean="0">
                <a:solidFill>
                  <a:schemeClr val="tx1"/>
                </a:solidFill>
                <a:latin typeface="Times New Roman" pitchFamily="18" charset="0"/>
                <a:cs typeface="Times New Roman" pitchFamily="18" charset="0"/>
              </a:rPr>
              <a:t>0 </a:t>
            </a:r>
            <a:r>
              <a:rPr lang="en-IN" sz="2800" dirty="0" smtClean="0">
                <a:solidFill>
                  <a:schemeClr val="tx1"/>
                </a:solidFill>
                <a:latin typeface="Times New Roman" pitchFamily="18" charset="0"/>
                <a:cs typeface="Times New Roman" pitchFamily="18" charset="0"/>
              </a:rPr>
              <a:t>q</a:t>
            </a:r>
            <a:r>
              <a:rPr lang="en-IN" sz="2800" baseline="-25000" dirty="0">
                <a:solidFill>
                  <a:schemeClr val="tx1"/>
                </a:solidFill>
                <a:latin typeface="Times New Roman" pitchFamily="18" charset="0"/>
                <a:cs typeface="Times New Roman" pitchFamily="18" charset="0"/>
              </a:rPr>
              <a:t>1</a:t>
            </a:r>
            <a:r>
              <a:rPr lang="en-IN" sz="2800" baseline="-25000" dirty="0" smtClean="0">
                <a:solidFill>
                  <a:schemeClr val="tx1"/>
                </a:solidFill>
                <a:latin typeface="Times New Roman" pitchFamily="18" charset="0"/>
                <a:cs typeface="Times New Roman" pitchFamily="18" charset="0"/>
              </a:rPr>
              <a:t> = </a:t>
            </a:r>
            <a:r>
              <a:rPr lang="en-IN" sz="2800" dirty="0" smtClean="0">
                <a:solidFill>
                  <a:schemeClr val="tx1"/>
                </a:solidFill>
                <a:latin typeface="Times New Roman" pitchFamily="18" charset="0"/>
                <a:cs typeface="Times New Roman" pitchFamily="18" charset="0"/>
              </a:rPr>
              <a:t>Sum of the product of base Year prices with corresponding current year quantity</a:t>
            </a:r>
          </a:p>
          <a:p>
            <a:pPr algn="just"/>
            <a:r>
              <a:rPr lang="en-IN" sz="2800" dirty="0" smtClean="0">
                <a:solidFill>
                  <a:schemeClr val="tx1"/>
                </a:solidFill>
                <a:latin typeface="Times New Roman" pitchFamily="18" charset="0"/>
                <a:cs typeface="Times New Roman" pitchFamily="18" charset="0"/>
              </a:rPr>
              <a:t>P</a:t>
            </a:r>
            <a:r>
              <a:rPr lang="en-IN" sz="2800" baseline="-25000" dirty="0" smtClean="0">
                <a:solidFill>
                  <a:schemeClr val="tx1"/>
                </a:solidFill>
                <a:latin typeface="Times New Roman" pitchFamily="18" charset="0"/>
                <a:cs typeface="Times New Roman" pitchFamily="18" charset="0"/>
              </a:rPr>
              <a:t>01</a:t>
            </a:r>
            <a:r>
              <a:rPr lang="en-IN" sz="2800" dirty="0" smtClean="0">
                <a:solidFill>
                  <a:schemeClr val="tx1"/>
                </a:solidFill>
                <a:latin typeface="Times New Roman" pitchFamily="18" charset="0"/>
                <a:cs typeface="Times New Roman" pitchFamily="18" charset="0"/>
              </a:rPr>
              <a:t>    </a:t>
            </a:r>
            <a:r>
              <a:rPr lang="en-IN" sz="2800" baseline="-25000" dirty="0" smtClean="0">
                <a:solidFill>
                  <a:schemeClr val="tx1"/>
                </a:solidFill>
                <a:latin typeface="Times New Roman" pitchFamily="18" charset="0"/>
                <a:cs typeface="Times New Roman" pitchFamily="18" charset="0"/>
              </a:rPr>
              <a:t> =  </a:t>
            </a:r>
            <a:r>
              <a:rPr lang="en-IN" sz="2800" dirty="0" smtClean="0">
                <a:solidFill>
                  <a:schemeClr val="tx1"/>
                </a:solidFill>
                <a:latin typeface="Times New Roman" pitchFamily="18" charset="0"/>
                <a:cs typeface="Times New Roman" pitchFamily="18" charset="0"/>
              </a:rPr>
              <a:t>Prices Index</a:t>
            </a:r>
            <a:r>
              <a:rPr lang="en-IN" sz="2800" baseline="-25000" dirty="0" smtClean="0">
                <a:solidFill>
                  <a:schemeClr val="tx1"/>
                </a:solidFill>
                <a:latin typeface="Times New Roman" pitchFamily="18" charset="0"/>
                <a:cs typeface="Times New Roman" pitchFamily="18" charset="0"/>
              </a:rPr>
              <a:t>	</a:t>
            </a:r>
            <a:endParaRPr lang="en-IN" sz="2800" dirty="0" smtClean="0">
              <a:solidFill>
                <a:schemeClr val="tx1"/>
              </a:solidFill>
              <a:latin typeface="Times New Roman" pitchFamily="18" charset="0"/>
              <a:cs typeface="Times New Roman" pitchFamily="18" charset="0"/>
            </a:endParaRPr>
          </a:p>
          <a:p>
            <a:pPr algn="just"/>
            <a:endParaRPr lang="en-IN" sz="2800" dirty="0" smtClean="0">
              <a:solidFill>
                <a:schemeClr val="tx1"/>
              </a:solidFill>
              <a:latin typeface="Times New Roman" pitchFamily="18" charset="0"/>
              <a:cs typeface="Times New Roman" pitchFamily="18" charset="0"/>
            </a:endParaRPr>
          </a:p>
          <a:p>
            <a:pPr algn="just"/>
            <a:endParaRPr lang="en-IN" sz="2800" dirty="0" smtClean="0">
              <a:solidFill>
                <a:schemeClr val="tx1"/>
              </a:solidFill>
              <a:latin typeface="Times New Roman" pitchFamily="18" charset="0"/>
              <a:cs typeface="Times New Roman" pitchFamily="18" charset="0"/>
            </a:endParaRPr>
          </a:p>
          <a:p>
            <a:pPr algn="just"/>
            <a:endParaRPr lang="en-IN" sz="2800" dirty="0">
              <a:solidFill>
                <a:schemeClr val="tx1"/>
              </a:solidFill>
              <a:latin typeface="Times New Roman" pitchFamily="18" charset="0"/>
              <a:cs typeface="Times New Roman" pitchFamily="18" charset="0"/>
            </a:endParaRPr>
          </a:p>
        </p:txBody>
      </p:sp>
      <p:sp>
        <p:nvSpPr>
          <p:cNvPr id="102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IN"/>
          </a:p>
        </p:txBody>
      </p:sp>
      <p:sp>
        <p:nvSpPr>
          <p:cNvPr id="1028"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IN"/>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
            <a:ext cx="7772400" cy="764704"/>
          </a:xfrm>
        </p:spPr>
        <p:txBody>
          <a:bodyPr>
            <a:normAutofit/>
          </a:bodyPr>
          <a:lstStyle/>
          <a:p>
            <a:r>
              <a:rPr lang="en-IN" sz="3600" dirty="0" smtClean="0">
                <a:solidFill>
                  <a:schemeClr val="accent2">
                    <a:lumMod val="50000"/>
                  </a:schemeClr>
                </a:solidFill>
                <a:latin typeface="Times New Roman" pitchFamily="18" charset="0"/>
                <a:cs typeface="Times New Roman" pitchFamily="18" charset="0"/>
              </a:rPr>
              <a:t>Weighted Aggregative Numbers</a:t>
            </a:r>
            <a:endParaRPr lang="en-IN" sz="3600" dirty="0">
              <a:solidFill>
                <a:schemeClr val="accent2">
                  <a:lumMod val="50000"/>
                </a:schemeClr>
              </a:solidFill>
              <a:latin typeface="Times New Roman" pitchFamily="18" charset="0"/>
              <a:cs typeface="Times New Roman" pitchFamily="18" charset="0"/>
            </a:endParaRPr>
          </a:p>
        </p:txBody>
      </p:sp>
      <p:sp>
        <p:nvSpPr>
          <p:cNvPr id="3" name="Subtitle 2"/>
          <p:cNvSpPr>
            <a:spLocks noGrp="1"/>
          </p:cNvSpPr>
          <p:nvPr>
            <p:ph type="subTitle" idx="1"/>
          </p:nvPr>
        </p:nvSpPr>
        <p:spPr>
          <a:xfrm>
            <a:off x="251520" y="620688"/>
            <a:ext cx="8712968" cy="6237312"/>
          </a:xfrm>
        </p:spPr>
        <p:style>
          <a:lnRef idx="2">
            <a:schemeClr val="dk1"/>
          </a:lnRef>
          <a:fillRef idx="1">
            <a:schemeClr val="lt1"/>
          </a:fillRef>
          <a:effectRef idx="0">
            <a:schemeClr val="dk1"/>
          </a:effectRef>
          <a:fontRef idx="minor">
            <a:schemeClr val="dk1"/>
          </a:fontRef>
        </p:style>
        <p:txBody>
          <a:bodyPr>
            <a:noAutofit/>
          </a:bodyPr>
          <a:lstStyle/>
          <a:p>
            <a:pPr algn="just"/>
            <a:r>
              <a:rPr lang="en-IN" sz="2800" dirty="0" smtClean="0">
                <a:solidFill>
                  <a:schemeClr val="tx1"/>
                </a:solidFill>
                <a:latin typeface="Times New Roman" pitchFamily="18" charset="0"/>
                <a:cs typeface="Times New Roman" pitchFamily="18" charset="0"/>
              </a:rPr>
              <a:t>	</a:t>
            </a:r>
            <a:r>
              <a:rPr lang="en-IN" sz="2800" dirty="0" smtClean="0">
                <a:solidFill>
                  <a:srgbClr val="002060"/>
                </a:solidFill>
                <a:latin typeface="Times New Roman" pitchFamily="18" charset="0"/>
                <a:cs typeface="Times New Roman" pitchFamily="18" charset="0"/>
              </a:rPr>
              <a:t>Fisher’s Method (An Ideal Formula)</a:t>
            </a:r>
          </a:p>
          <a:p>
            <a:pPr algn="just"/>
            <a:r>
              <a:rPr lang="en-IN" sz="2800" dirty="0" smtClean="0">
                <a:solidFill>
                  <a:schemeClr val="tx1"/>
                </a:solidFill>
                <a:latin typeface="Times New Roman" pitchFamily="18" charset="0"/>
                <a:cs typeface="Times New Roman" pitchFamily="18" charset="0"/>
              </a:rPr>
              <a:t>		__________________</a:t>
            </a:r>
          </a:p>
          <a:p>
            <a:pPr algn="just"/>
            <a:r>
              <a:rPr lang="en-IN" sz="2800" dirty="0" smtClean="0">
                <a:solidFill>
                  <a:schemeClr val="tx1"/>
                </a:solidFill>
                <a:latin typeface="Times New Roman" pitchFamily="18" charset="0"/>
                <a:cs typeface="Times New Roman" pitchFamily="18" charset="0"/>
              </a:rPr>
              <a:t>		 ∑ p</a:t>
            </a:r>
            <a:r>
              <a:rPr lang="en-IN" sz="2800" baseline="-25000" dirty="0" smtClean="0">
                <a:solidFill>
                  <a:schemeClr val="tx1"/>
                </a:solidFill>
                <a:latin typeface="Times New Roman" pitchFamily="18" charset="0"/>
                <a:cs typeface="Times New Roman" pitchFamily="18" charset="0"/>
              </a:rPr>
              <a:t>1</a:t>
            </a:r>
            <a:r>
              <a:rPr lang="en-IN" sz="2800" dirty="0" smtClean="0">
                <a:solidFill>
                  <a:schemeClr val="tx1"/>
                </a:solidFill>
                <a:latin typeface="Times New Roman" pitchFamily="18" charset="0"/>
                <a:cs typeface="Times New Roman" pitchFamily="18" charset="0"/>
              </a:rPr>
              <a:t> q</a:t>
            </a:r>
            <a:r>
              <a:rPr lang="en-IN" sz="2800" baseline="-25000" dirty="0" smtClean="0">
                <a:solidFill>
                  <a:schemeClr val="tx1"/>
                </a:solidFill>
                <a:latin typeface="Times New Roman" pitchFamily="18" charset="0"/>
                <a:cs typeface="Times New Roman" pitchFamily="18" charset="0"/>
              </a:rPr>
              <a:t>0             </a:t>
            </a:r>
            <a:r>
              <a:rPr lang="en-IN" sz="2800" dirty="0" smtClean="0">
                <a:solidFill>
                  <a:schemeClr val="tx1"/>
                </a:solidFill>
                <a:latin typeface="Times New Roman" pitchFamily="18" charset="0"/>
                <a:cs typeface="Times New Roman" pitchFamily="18" charset="0"/>
              </a:rPr>
              <a:t>∑ p</a:t>
            </a:r>
            <a:r>
              <a:rPr lang="en-IN" sz="2800" baseline="-25000" dirty="0" smtClean="0">
                <a:solidFill>
                  <a:schemeClr val="tx1"/>
                </a:solidFill>
                <a:latin typeface="Times New Roman" pitchFamily="18" charset="0"/>
                <a:cs typeface="Times New Roman" pitchFamily="18" charset="0"/>
              </a:rPr>
              <a:t>1</a:t>
            </a:r>
            <a:r>
              <a:rPr lang="en-IN" sz="2800" dirty="0" smtClean="0">
                <a:solidFill>
                  <a:schemeClr val="tx1"/>
                </a:solidFill>
                <a:latin typeface="Times New Roman" pitchFamily="18" charset="0"/>
                <a:cs typeface="Times New Roman" pitchFamily="18" charset="0"/>
              </a:rPr>
              <a:t> q</a:t>
            </a:r>
            <a:r>
              <a:rPr lang="en-IN" sz="2800" baseline="-25000" dirty="0">
                <a:solidFill>
                  <a:schemeClr val="tx1"/>
                </a:solidFill>
                <a:latin typeface="Times New Roman" pitchFamily="18" charset="0"/>
                <a:cs typeface="Times New Roman" pitchFamily="18" charset="0"/>
              </a:rPr>
              <a:t>1</a:t>
            </a:r>
            <a:endParaRPr lang="en-IN" sz="2800" dirty="0" smtClean="0">
              <a:solidFill>
                <a:schemeClr val="tx1"/>
              </a:solidFill>
              <a:latin typeface="Times New Roman" pitchFamily="18" charset="0"/>
              <a:cs typeface="Times New Roman" pitchFamily="18" charset="0"/>
            </a:endParaRPr>
          </a:p>
          <a:p>
            <a:pPr algn="just"/>
            <a:r>
              <a:rPr lang="en-IN" sz="2800" dirty="0" smtClean="0">
                <a:solidFill>
                  <a:schemeClr val="tx1"/>
                </a:solidFill>
                <a:latin typeface="Times New Roman" pitchFamily="18" charset="0"/>
                <a:cs typeface="Times New Roman" pitchFamily="18" charset="0"/>
              </a:rPr>
              <a:t> P</a:t>
            </a:r>
            <a:r>
              <a:rPr lang="en-IN" sz="2800" baseline="-25000" dirty="0" smtClean="0">
                <a:solidFill>
                  <a:schemeClr val="tx1"/>
                </a:solidFill>
                <a:latin typeface="Times New Roman" pitchFamily="18" charset="0"/>
                <a:cs typeface="Times New Roman" pitchFamily="18" charset="0"/>
              </a:rPr>
              <a:t>01</a:t>
            </a:r>
            <a:r>
              <a:rPr lang="en-IN" sz="2800" dirty="0" smtClean="0">
                <a:solidFill>
                  <a:schemeClr val="tx1"/>
                </a:solidFill>
                <a:latin typeface="Times New Roman" pitchFamily="18" charset="0"/>
                <a:cs typeface="Times New Roman" pitchFamily="18" charset="0"/>
              </a:rPr>
              <a:t>  = 	---------  X	----------	 X   100</a:t>
            </a:r>
          </a:p>
          <a:p>
            <a:pPr algn="just"/>
            <a:r>
              <a:rPr lang="en-IN" sz="2800" dirty="0" smtClean="0">
                <a:solidFill>
                  <a:schemeClr val="tx1"/>
                </a:solidFill>
                <a:latin typeface="Times New Roman" pitchFamily="18" charset="0"/>
                <a:cs typeface="Times New Roman" pitchFamily="18" charset="0"/>
              </a:rPr>
              <a:t>	 	 ∑ p</a:t>
            </a:r>
            <a:r>
              <a:rPr lang="en-IN" sz="2800" baseline="-25000" dirty="0" smtClean="0">
                <a:solidFill>
                  <a:schemeClr val="tx1"/>
                </a:solidFill>
                <a:latin typeface="Times New Roman" pitchFamily="18" charset="0"/>
                <a:cs typeface="Times New Roman" pitchFamily="18" charset="0"/>
              </a:rPr>
              <a:t>0 </a:t>
            </a:r>
            <a:r>
              <a:rPr lang="en-IN" sz="2800" dirty="0" smtClean="0">
                <a:solidFill>
                  <a:schemeClr val="tx1"/>
                </a:solidFill>
                <a:latin typeface="Times New Roman" pitchFamily="18" charset="0"/>
                <a:cs typeface="Times New Roman" pitchFamily="18" charset="0"/>
              </a:rPr>
              <a:t>q</a:t>
            </a:r>
            <a:r>
              <a:rPr lang="en-IN" sz="2800" baseline="-25000" dirty="0" smtClean="0">
                <a:solidFill>
                  <a:schemeClr val="tx1"/>
                </a:solidFill>
                <a:latin typeface="Times New Roman" pitchFamily="18" charset="0"/>
                <a:cs typeface="Times New Roman" pitchFamily="18" charset="0"/>
              </a:rPr>
              <a:t>0</a:t>
            </a:r>
            <a:r>
              <a:rPr lang="en-IN" sz="2800" dirty="0" smtClean="0">
                <a:solidFill>
                  <a:schemeClr val="tx1"/>
                </a:solidFill>
                <a:latin typeface="Times New Roman" pitchFamily="18" charset="0"/>
                <a:cs typeface="Times New Roman" pitchFamily="18" charset="0"/>
              </a:rPr>
              <a:t>            ∑ p</a:t>
            </a:r>
            <a:r>
              <a:rPr lang="en-IN" sz="2800" baseline="-25000" dirty="0" smtClean="0">
                <a:solidFill>
                  <a:schemeClr val="tx1"/>
                </a:solidFill>
                <a:latin typeface="Times New Roman" pitchFamily="18" charset="0"/>
                <a:cs typeface="Times New Roman" pitchFamily="18" charset="0"/>
              </a:rPr>
              <a:t>0 </a:t>
            </a:r>
            <a:r>
              <a:rPr lang="en-IN" sz="2800" dirty="0" smtClean="0">
                <a:solidFill>
                  <a:schemeClr val="tx1"/>
                </a:solidFill>
                <a:latin typeface="Times New Roman" pitchFamily="18" charset="0"/>
                <a:cs typeface="Times New Roman" pitchFamily="18" charset="0"/>
              </a:rPr>
              <a:t>q</a:t>
            </a:r>
            <a:r>
              <a:rPr lang="en-IN" sz="2800" baseline="-25000" dirty="0">
                <a:solidFill>
                  <a:schemeClr val="tx1"/>
                </a:solidFill>
                <a:latin typeface="Times New Roman" pitchFamily="18" charset="0"/>
                <a:cs typeface="Times New Roman" pitchFamily="18" charset="0"/>
              </a:rPr>
              <a:t>1</a:t>
            </a:r>
            <a:endParaRPr lang="en-IN" sz="2800" dirty="0" smtClean="0">
              <a:solidFill>
                <a:schemeClr val="tx1"/>
              </a:solidFill>
              <a:latin typeface="Times New Roman" pitchFamily="18" charset="0"/>
              <a:cs typeface="Times New Roman" pitchFamily="18" charset="0"/>
            </a:endParaRPr>
          </a:p>
          <a:p>
            <a:pPr algn="just"/>
            <a:r>
              <a:rPr lang="en-IN" sz="2000" dirty="0" smtClean="0">
                <a:solidFill>
                  <a:schemeClr val="tx1"/>
                </a:solidFill>
                <a:latin typeface="Times New Roman" pitchFamily="18" charset="0"/>
                <a:cs typeface="Times New Roman" pitchFamily="18" charset="0"/>
              </a:rPr>
              <a:t>Where,</a:t>
            </a:r>
            <a:r>
              <a:rPr lang="en-IN" sz="2800" dirty="0" smtClean="0">
                <a:solidFill>
                  <a:schemeClr val="tx1"/>
                </a:solidFill>
                <a:latin typeface="Times New Roman" pitchFamily="18" charset="0"/>
                <a:cs typeface="Times New Roman" pitchFamily="18" charset="0"/>
              </a:rPr>
              <a:t> </a:t>
            </a:r>
          </a:p>
          <a:p>
            <a:pPr algn="just"/>
            <a:r>
              <a:rPr lang="en-IN" sz="2000" dirty="0" smtClean="0">
                <a:solidFill>
                  <a:schemeClr val="tx1"/>
                </a:solidFill>
                <a:latin typeface="Times New Roman" pitchFamily="18" charset="0"/>
                <a:cs typeface="Times New Roman" pitchFamily="18" charset="0"/>
              </a:rPr>
              <a:t>∑ p</a:t>
            </a:r>
            <a:r>
              <a:rPr lang="en-IN" sz="2000" baseline="-25000" dirty="0" smtClean="0">
                <a:solidFill>
                  <a:schemeClr val="tx1"/>
                </a:solidFill>
                <a:latin typeface="Times New Roman" pitchFamily="18" charset="0"/>
                <a:cs typeface="Times New Roman" pitchFamily="18" charset="0"/>
              </a:rPr>
              <a:t>1</a:t>
            </a:r>
            <a:r>
              <a:rPr lang="en-IN" sz="2000" dirty="0" smtClean="0">
                <a:solidFill>
                  <a:schemeClr val="tx1"/>
                </a:solidFill>
                <a:latin typeface="Times New Roman" pitchFamily="18" charset="0"/>
                <a:cs typeface="Times New Roman" pitchFamily="18" charset="0"/>
              </a:rPr>
              <a:t> q</a:t>
            </a:r>
            <a:r>
              <a:rPr lang="en-IN" sz="2000" baseline="-25000" dirty="0" smtClean="0">
                <a:solidFill>
                  <a:schemeClr val="tx1"/>
                </a:solidFill>
                <a:latin typeface="Times New Roman" pitchFamily="18" charset="0"/>
                <a:cs typeface="Times New Roman" pitchFamily="18" charset="0"/>
              </a:rPr>
              <a:t>0 =</a:t>
            </a:r>
            <a:r>
              <a:rPr lang="en-IN" sz="2000" dirty="0" smtClean="0">
                <a:solidFill>
                  <a:schemeClr val="tx1"/>
                </a:solidFill>
                <a:latin typeface="Times New Roman" pitchFamily="18" charset="0"/>
                <a:cs typeface="Times New Roman" pitchFamily="18" charset="0"/>
              </a:rPr>
              <a:t> Sum of the product of Current Year prices with corresponding base year quantity</a:t>
            </a:r>
          </a:p>
          <a:p>
            <a:pPr algn="just"/>
            <a:r>
              <a:rPr lang="en-IN" sz="2000" dirty="0" smtClean="0">
                <a:solidFill>
                  <a:schemeClr val="tx1"/>
                </a:solidFill>
                <a:latin typeface="Times New Roman" pitchFamily="18" charset="0"/>
                <a:cs typeface="Times New Roman" pitchFamily="18" charset="0"/>
              </a:rPr>
              <a:t>∑ p</a:t>
            </a:r>
            <a:r>
              <a:rPr lang="en-IN" sz="2000" baseline="-25000" dirty="0" smtClean="0">
                <a:solidFill>
                  <a:schemeClr val="tx1"/>
                </a:solidFill>
                <a:latin typeface="Times New Roman" pitchFamily="18" charset="0"/>
                <a:cs typeface="Times New Roman" pitchFamily="18" charset="0"/>
              </a:rPr>
              <a:t>0 </a:t>
            </a:r>
            <a:r>
              <a:rPr lang="en-IN" sz="2000" dirty="0" smtClean="0">
                <a:solidFill>
                  <a:schemeClr val="tx1"/>
                </a:solidFill>
                <a:latin typeface="Times New Roman" pitchFamily="18" charset="0"/>
                <a:cs typeface="Times New Roman" pitchFamily="18" charset="0"/>
              </a:rPr>
              <a:t>q</a:t>
            </a:r>
            <a:r>
              <a:rPr lang="en-IN" sz="2000" baseline="-25000" dirty="0" smtClean="0">
                <a:solidFill>
                  <a:schemeClr val="tx1"/>
                </a:solidFill>
                <a:latin typeface="Times New Roman" pitchFamily="18" charset="0"/>
                <a:cs typeface="Times New Roman" pitchFamily="18" charset="0"/>
              </a:rPr>
              <a:t>0 = </a:t>
            </a:r>
            <a:r>
              <a:rPr lang="en-IN" sz="2000" dirty="0" smtClean="0">
                <a:solidFill>
                  <a:schemeClr val="tx1"/>
                </a:solidFill>
                <a:latin typeface="Times New Roman" pitchFamily="18" charset="0"/>
                <a:cs typeface="Times New Roman" pitchFamily="18" charset="0"/>
              </a:rPr>
              <a:t>Sum of the product of base Year prices with corresponding base year quantity</a:t>
            </a:r>
          </a:p>
          <a:p>
            <a:pPr algn="just"/>
            <a:r>
              <a:rPr lang="en-IN" sz="2000" dirty="0" smtClean="0">
                <a:solidFill>
                  <a:schemeClr val="tx1"/>
                </a:solidFill>
                <a:latin typeface="Times New Roman" pitchFamily="18" charset="0"/>
                <a:cs typeface="Times New Roman" pitchFamily="18" charset="0"/>
              </a:rPr>
              <a:t>∑ p</a:t>
            </a:r>
            <a:r>
              <a:rPr lang="en-IN" sz="2000" baseline="-25000" dirty="0" smtClean="0">
                <a:solidFill>
                  <a:schemeClr val="tx1"/>
                </a:solidFill>
                <a:latin typeface="Times New Roman" pitchFamily="18" charset="0"/>
                <a:cs typeface="Times New Roman" pitchFamily="18" charset="0"/>
              </a:rPr>
              <a:t>1</a:t>
            </a:r>
            <a:r>
              <a:rPr lang="en-IN" sz="2000" dirty="0" smtClean="0">
                <a:solidFill>
                  <a:schemeClr val="tx1"/>
                </a:solidFill>
                <a:latin typeface="Times New Roman" pitchFamily="18" charset="0"/>
                <a:cs typeface="Times New Roman" pitchFamily="18" charset="0"/>
              </a:rPr>
              <a:t> q</a:t>
            </a:r>
            <a:r>
              <a:rPr lang="en-IN" sz="2000" baseline="-25000" dirty="0">
                <a:solidFill>
                  <a:schemeClr val="tx1"/>
                </a:solidFill>
                <a:latin typeface="Times New Roman" pitchFamily="18" charset="0"/>
                <a:cs typeface="Times New Roman" pitchFamily="18" charset="0"/>
              </a:rPr>
              <a:t>1</a:t>
            </a:r>
            <a:r>
              <a:rPr lang="en-IN" sz="2000" baseline="-25000" dirty="0" smtClean="0">
                <a:solidFill>
                  <a:schemeClr val="tx1"/>
                </a:solidFill>
                <a:latin typeface="Times New Roman" pitchFamily="18" charset="0"/>
                <a:cs typeface="Times New Roman" pitchFamily="18" charset="0"/>
              </a:rPr>
              <a:t> =</a:t>
            </a:r>
            <a:r>
              <a:rPr lang="en-IN" sz="2000" dirty="0" smtClean="0">
                <a:solidFill>
                  <a:schemeClr val="tx1"/>
                </a:solidFill>
                <a:latin typeface="Times New Roman" pitchFamily="18" charset="0"/>
                <a:cs typeface="Times New Roman" pitchFamily="18" charset="0"/>
              </a:rPr>
              <a:t> Sum of the product of Current Year prices with corresponding current year quantity</a:t>
            </a:r>
          </a:p>
          <a:p>
            <a:pPr algn="just"/>
            <a:r>
              <a:rPr lang="en-IN" sz="2000" dirty="0" smtClean="0">
                <a:solidFill>
                  <a:schemeClr val="tx1"/>
                </a:solidFill>
                <a:latin typeface="Times New Roman" pitchFamily="18" charset="0"/>
                <a:cs typeface="Times New Roman" pitchFamily="18" charset="0"/>
              </a:rPr>
              <a:t>∑ p</a:t>
            </a:r>
            <a:r>
              <a:rPr lang="en-IN" sz="2000" baseline="-25000" dirty="0" smtClean="0">
                <a:solidFill>
                  <a:schemeClr val="tx1"/>
                </a:solidFill>
                <a:latin typeface="Times New Roman" pitchFamily="18" charset="0"/>
                <a:cs typeface="Times New Roman" pitchFamily="18" charset="0"/>
              </a:rPr>
              <a:t>0 </a:t>
            </a:r>
            <a:r>
              <a:rPr lang="en-IN" sz="2000" dirty="0" smtClean="0">
                <a:solidFill>
                  <a:schemeClr val="tx1"/>
                </a:solidFill>
                <a:latin typeface="Times New Roman" pitchFamily="18" charset="0"/>
                <a:cs typeface="Times New Roman" pitchFamily="18" charset="0"/>
              </a:rPr>
              <a:t>q</a:t>
            </a:r>
            <a:r>
              <a:rPr lang="en-IN" sz="2000" baseline="-25000" dirty="0">
                <a:solidFill>
                  <a:schemeClr val="tx1"/>
                </a:solidFill>
                <a:latin typeface="Times New Roman" pitchFamily="18" charset="0"/>
                <a:cs typeface="Times New Roman" pitchFamily="18" charset="0"/>
              </a:rPr>
              <a:t>1</a:t>
            </a:r>
            <a:r>
              <a:rPr lang="en-IN" sz="2000" baseline="-25000" dirty="0" smtClean="0">
                <a:solidFill>
                  <a:schemeClr val="tx1"/>
                </a:solidFill>
                <a:latin typeface="Times New Roman" pitchFamily="18" charset="0"/>
                <a:cs typeface="Times New Roman" pitchFamily="18" charset="0"/>
              </a:rPr>
              <a:t> = </a:t>
            </a:r>
            <a:r>
              <a:rPr lang="en-IN" sz="2000" dirty="0" smtClean="0">
                <a:solidFill>
                  <a:schemeClr val="tx1"/>
                </a:solidFill>
                <a:latin typeface="Times New Roman" pitchFamily="18" charset="0"/>
                <a:cs typeface="Times New Roman" pitchFamily="18" charset="0"/>
              </a:rPr>
              <a:t>Sum of the product of base Year prices with corresponding current year quantity</a:t>
            </a:r>
          </a:p>
          <a:p>
            <a:pPr algn="just"/>
            <a:r>
              <a:rPr lang="en-IN" sz="2000" dirty="0" smtClean="0">
                <a:solidFill>
                  <a:schemeClr val="tx1"/>
                </a:solidFill>
                <a:latin typeface="Times New Roman" pitchFamily="18" charset="0"/>
                <a:cs typeface="Times New Roman" pitchFamily="18" charset="0"/>
              </a:rPr>
              <a:t>P</a:t>
            </a:r>
            <a:r>
              <a:rPr lang="en-IN" sz="2000" baseline="-25000" dirty="0" smtClean="0">
                <a:solidFill>
                  <a:schemeClr val="tx1"/>
                </a:solidFill>
                <a:latin typeface="Times New Roman" pitchFamily="18" charset="0"/>
                <a:cs typeface="Times New Roman" pitchFamily="18" charset="0"/>
              </a:rPr>
              <a:t>01</a:t>
            </a:r>
            <a:r>
              <a:rPr lang="en-IN" sz="2000" dirty="0" smtClean="0">
                <a:solidFill>
                  <a:schemeClr val="tx1"/>
                </a:solidFill>
                <a:latin typeface="Times New Roman" pitchFamily="18" charset="0"/>
                <a:cs typeface="Times New Roman" pitchFamily="18" charset="0"/>
              </a:rPr>
              <a:t>    </a:t>
            </a:r>
            <a:r>
              <a:rPr lang="en-IN" sz="2000" baseline="-25000" dirty="0" smtClean="0">
                <a:solidFill>
                  <a:schemeClr val="tx1"/>
                </a:solidFill>
                <a:latin typeface="Times New Roman" pitchFamily="18" charset="0"/>
                <a:cs typeface="Times New Roman" pitchFamily="18" charset="0"/>
              </a:rPr>
              <a:t> =  </a:t>
            </a:r>
            <a:r>
              <a:rPr lang="en-IN" sz="2000" dirty="0" smtClean="0">
                <a:solidFill>
                  <a:schemeClr val="tx1"/>
                </a:solidFill>
                <a:latin typeface="Times New Roman" pitchFamily="18" charset="0"/>
                <a:cs typeface="Times New Roman" pitchFamily="18" charset="0"/>
              </a:rPr>
              <a:t>Prices Index</a:t>
            </a:r>
            <a:r>
              <a:rPr lang="en-IN" sz="2000" baseline="-25000" dirty="0" smtClean="0">
                <a:solidFill>
                  <a:schemeClr val="tx1"/>
                </a:solidFill>
                <a:latin typeface="Times New Roman" pitchFamily="18" charset="0"/>
                <a:cs typeface="Times New Roman" pitchFamily="18" charset="0"/>
              </a:rPr>
              <a:t>	</a:t>
            </a:r>
            <a:endParaRPr lang="en-IN" sz="2800" dirty="0" smtClean="0">
              <a:solidFill>
                <a:schemeClr val="tx1"/>
              </a:solidFill>
              <a:latin typeface="Times New Roman" pitchFamily="18" charset="0"/>
              <a:cs typeface="Times New Roman" pitchFamily="18" charset="0"/>
            </a:endParaRPr>
          </a:p>
          <a:p>
            <a:pPr algn="just"/>
            <a:endParaRPr lang="en-IN" sz="2800" dirty="0" smtClean="0">
              <a:solidFill>
                <a:schemeClr val="tx1"/>
              </a:solidFill>
              <a:latin typeface="Times New Roman" pitchFamily="18" charset="0"/>
              <a:cs typeface="Times New Roman" pitchFamily="18" charset="0"/>
            </a:endParaRPr>
          </a:p>
          <a:p>
            <a:pPr algn="just"/>
            <a:endParaRPr lang="en-IN" sz="2800" dirty="0" smtClean="0">
              <a:solidFill>
                <a:schemeClr val="tx1"/>
              </a:solidFill>
              <a:latin typeface="Times New Roman" pitchFamily="18" charset="0"/>
              <a:cs typeface="Times New Roman" pitchFamily="18" charset="0"/>
            </a:endParaRPr>
          </a:p>
          <a:p>
            <a:pPr algn="just"/>
            <a:endParaRPr lang="en-IN" sz="2800" dirty="0">
              <a:solidFill>
                <a:schemeClr val="tx1"/>
              </a:solidFill>
              <a:latin typeface="Times New Roman" pitchFamily="18" charset="0"/>
              <a:cs typeface="Times New Roman" pitchFamily="18" charset="0"/>
            </a:endParaRPr>
          </a:p>
        </p:txBody>
      </p:sp>
      <p:sp>
        <p:nvSpPr>
          <p:cNvPr id="102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IN"/>
          </a:p>
        </p:txBody>
      </p:sp>
      <p:sp>
        <p:nvSpPr>
          <p:cNvPr id="1028"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IN"/>
          </a:p>
        </p:txBody>
      </p:sp>
      <p:sp>
        <p:nvSpPr>
          <p:cNvPr id="24578"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IN"/>
          </a:p>
        </p:txBody>
      </p:sp>
      <p:pic>
        <p:nvPicPr>
          <p:cNvPr id="24577" name="Picture 1"/>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1403648" y="1455126"/>
            <a:ext cx="720080" cy="1829858"/>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
            <a:ext cx="7772400" cy="764704"/>
          </a:xfrm>
        </p:spPr>
        <p:txBody>
          <a:bodyPr>
            <a:normAutofit/>
          </a:bodyPr>
          <a:lstStyle/>
          <a:p>
            <a:r>
              <a:rPr lang="en-IN" sz="3600" dirty="0" smtClean="0">
                <a:solidFill>
                  <a:schemeClr val="accent2">
                    <a:lumMod val="50000"/>
                  </a:schemeClr>
                </a:solidFill>
                <a:latin typeface="Times New Roman" pitchFamily="18" charset="0"/>
                <a:cs typeface="Times New Roman" pitchFamily="18" charset="0"/>
              </a:rPr>
              <a:t>Weighted Aggregative Numbers</a:t>
            </a:r>
            <a:endParaRPr lang="en-IN" sz="3600" dirty="0">
              <a:solidFill>
                <a:schemeClr val="accent2">
                  <a:lumMod val="50000"/>
                </a:schemeClr>
              </a:solidFill>
              <a:latin typeface="Times New Roman" pitchFamily="18" charset="0"/>
              <a:cs typeface="Times New Roman" pitchFamily="18" charset="0"/>
            </a:endParaRPr>
          </a:p>
        </p:txBody>
      </p:sp>
      <p:sp>
        <p:nvSpPr>
          <p:cNvPr id="3" name="Subtitle 2"/>
          <p:cNvSpPr>
            <a:spLocks noGrp="1"/>
          </p:cNvSpPr>
          <p:nvPr>
            <p:ph type="subTitle" idx="1"/>
          </p:nvPr>
        </p:nvSpPr>
        <p:spPr>
          <a:xfrm>
            <a:off x="251520" y="620688"/>
            <a:ext cx="8712968" cy="6048672"/>
          </a:xfrm>
        </p:spPr>
        <p:style>
          <a:lnRef idx="2">
            <a:schemeClr val="dk1"/>
          </a:lnRef>
          <a:fillRef idx="1">
            <a:schemeClr val="lt1"/>
          </a:fillRef>
          <a:effectRef idx="0">
            <a:schemeClr val="dk1"/>
          </a:effectRef>
          <a:fontRef idx="minor">
            <a:schemeClr val="dk1"/>
          </a:fontRef>
        </p:style>
        <p:txBody>
          <a:bodyPr>
            <a:noAutofit/>
          </a:bodyPr>
          <a:lstStyle/>
          <a:p>
            <a:pPr algn="just"/>
            <a:r>
              <a:rPr lang="en-IN" sz="2800" dirty="0" smtClean="0">
                <a:solidFill>
                  <a:schemeClr val="tx1"/>
                </a:solidFill>
                <a:latin typeface="Times New Roman" pitchFamily="18" charset="0"/>
                <a:cs typeface="Times New Roman" pitchFamily="18" charset="0"/>
              </a:rPr>
              <a:t>	</a:t>
            </a:r>
            <a:r>
              <a:rPr lang="en-IN" sz="2400" dirty="0" err="1" smtClean="0">
                <a:solidFill>
                  <a:srgbClr val="002060"/>
                </a:solidFill>
                <a:latin typeface="Times New Roman" pitchFamily="18" charset="0"/>
                <a:cs typeface="Times New Roman" pitchFamily="18" charset="0"/>
              </a:rPr>
              <a:t>Dorbish</a:t>
            </a:r>
            <a:r>
              <a:rPr lang="en-IN" sz="2400" dirty="0" smtClean="0">
                <a:solidFill>
                  <a:srgbClr val="002060"/>
                </a:solidFill>
                <a:latin typeface="Times New Roman" pitchFamily="18" charset="0"/>
                <a:cs typeface="Times New Roman" pitchFamily="18" charset="0"/>
              </a:rPr>
              <a:t> and </a:t>
            </a:r>
            <a:r>
              <a:rPr lang="en-IN" sz="2400" dirty="0" err="1" smtClean="0">
                <a:solidFill>
                  <a:srgbClr val="002060"/>
                </a:solidFill>
                <a:latin typeface="Times New Roman" pitchFamily="18" charset="0"/>
                <a:cs typeface="Times New Roman" pitchFamily="18" charset="0"/>
              </a:rPr>
              <a:t>Bowley’s</a:t>
            </a:r>
            <a:r>
              <a:rPr lang="en-IN" sz="2400" dirty="0" smtClean="0">
                <a:solidFill>
                  <a:srgbClr val="002060"/>
                </a:solidFill>
                <a:latin typeface="Times New Roman" pitchFamily="18" charset="0"/>
                <a:cs typeface="Times New Roman" pitchFamily="18" charset="0"/>
              </a:rPr>
              <a:t> Method</a:t>
            </a:r>
          </a:p>
          <a:p>
            <a:pPr algn="just"/>
            <a:r>
              <a:rPr lang="en-IN" sz="2400" dirty="0" smtClean="0">
                <a:solidFill>
                  <a:schemeClr val="tx1"/>
                </a:solidFill>
                <a:latin typeface="Times New Roman" pitchFamily="18" charset="0"/>
                <a:cs typeface="Times New Roman" pitchFamily="18" charset="0"/>
              </a:rPr>
              <a:t>P</a:t>
            </a:r>
            <a:r>
              <a:rPr lang="en-IN" sz="2400" baseline="-25000" dirty="0" smtClean="0">
                <a:solidFill>
                  <a:schemeClr val="tx1"/>
                </a:solidFill>
                <a:latin typeface="Times New Roman" pitchFamily="18" charset="0"/>
                <a:cs typeface="Times New Roman" pitchFamily="18" charset="0"/>
              </a:rPr>
              <a:t>01</a:t>
            </a:r>
            <a:r>
              <a:rPr lang="en-IN" sz="2400" dirty="0" smtClean="0">
                <a:solidFill>
                  <a:schemeClr val="tx1"/>
                </a:solidFill>
                <a:latin typeface="Times New Roman" pitchFamily="18" charset="0"/>
                <a:cs typeface="Times New Roman" pitchFamily="18" charset="0"/>
              </a:rPr>
              <a:t> =      	</a:t>
            </a:r>
            <a:r>
              <a:rPr lang="en-IN" sz="2400" u="sng" dirty="0" smtClean="0">
                <a:solidFill>
                  <a:schemeClr val="tx1"/>
                </a:solidFill>
                <a:latin typeface="Times New Roman" pitchFamily="18" charset="0"/>
                <a:cs typeface="Times New Roman" pitchFamily="18" charset="0"/>
              </a:rPr>
              <a:t>L+P</a:t>
            </a:r>
          </a:p>
          <a:p>
            <a:pPr algn="just"/>
            <a:r>
              <a:rPr lang="en-IN" sz="2400" dirty="0">
                <a:solidFill>
                  <a:schemeClr val="tx1"/>
                </a:solidFill>
                <a:latin typeface="Times New Roman" pitchFamily="18" charset="0"/>
                <a:cs typeface="Times New Roman" pitchFamily="18" charset="0"/>
              </a:rPr>
              <a:t>	</a:t>
            </a:r>
            <a:r>
              <a:rPr lang="en-IN" sz="2400" dirty="0" smtClean="0">
                <a:solidFill>
                  <a:schemeClr val="tx1"/>
                </a:solidFill>
                <a:latin typeface="Times New Roman" pitchFamily="18" charset="0"/>
                <a:cs typeface="Times New Roman" pitchFamily="18" charset="0"/>
              </a:rPr>
              <a:t>  	  2	</a:t>
            </a:r>
          </a:p>
          <a:p>
            <a:pPr algn="just"/>
            <a:r>
              <a:rPr lang="en-IN" sz="2400" dirty="0">
                <a:solidFill>
                  <a:schemeClr val="tx1"/>
                </a:solidFill>
                <a:latin typeface="Times New Roman" pitchFamily="18" charset="0"/>
                <a:cs typeface="Times New Roman" pitchFamily="18" charset="0"/>
              </a:rPr>
              <a:t>	</a:t>
            </a:r>
            <a:r>
              <a:rPr lang="en-IN" sz="2400" dirty="0" smtClean="0">
                <a:solidFill>
                  <a:schemeClr val="tx1"/>
                </a:solidFill>
                <a:latin typeface="Times New Roman" pitchFamily="18" charset="0"/>
                <a:cs typeface="Times New Roman" pitchFamily="18" charset="0"/>
              </a:rPr>
              <a:t>	</a:t>
            </a:r>
            <a:r>
              <a:rPr lang="en-IN" sz="2400" dirty="0">
                <a:solidFill>
                  <a:schemeClr val="tx1"/>
                </a:solidFill>
                <a:latin typeface="Times New Roman" pitchFamily="18" charset="0"/>
                <a:cs typeface="Times New Roman" pitchFamily="18" charset="0"/>
              </a:rPr>
              <a:t>	</a:t>
            </a:r>
            <a:r>
              <a:rPr lang="en-IN" sz="2400" dirty="0" smtClean="0">
                <a:solidFill>
                  <a:schemeClr val="tx1"/>
                </a:solidFill>
                <a:latin typeface="Times New Roman" pitchFamily="18" charset="0"/>
                <a:cs typeface="Times New Roman" pitchFamily="18" charset="0"/>
              </a:rPr>
              <a:t>	or </a:t>
            </a:r>
          </a:p>
          <a:p>
            <a:pPr algn="just"/>
            <a:r>
              <a:rPr lang="en-IN" sz="2400" dirty="0" smtClean="0">
                <a:solidFill>
                  <a:schemeClr val="tx1"/>
                </a:solidFill>
                <a:latin typeface="Times New Roman" pitchFamily="18" charset="0"/>
                <a:cs typeface="Times New Roman" pitchFamily="18" charset="0"/>
              </a:rPr>
              <a:t>		 ∑ p</a:t>
            </a:r>
            <a:r>
              <a:rPr lang="en-IN" sz="2400" baseline="-25000" dirty="0" smtClean="0">
                <a:solidFill>
                  <a:schemeClr val="tx1"/>
                </a:solidFill>
                <a:latin typeface="Times New Roman" pitchFamily="18" charset="0"/>
                <a:cs typeface="Times New Roman" pitchFamily="18" charset="0"/>
              </a:rPr>
              <a:t>1</a:t>
            </a:r>
            <a:r>
              <a:rPr lang="en-IN" sz="2400" dirty="0" smtClean="0">
                <a:solidFill>
                  <a:schemeClr val="tx1"/>
                </a:solidFill>
                <a:latin typeface="Times New Roman" pitchFamily="18" charset="0"/>
                <a:cs typeface="Times New Roman" pitchFamily="18" charset="0"/>
              </a:rPr>
              <a:t> q</a:t>
            </a:r>
            <a:r>
              <a:rPr lang="en-IN" sz="2400" baseline="-25000" dirty="0" smtClean="0">
                <a:solidFill>
                  <a:schemeClr val="tx1"/>
                </a:solidFill>
                <a:latin typeface="Times New Roman" pitchFamily="18" charset="0"/>
                <a:cs typeface="Times New Roman" pitchFamily="18" charset="0"/>
              </a:rPr>
              <a:t>0             </a:t>
            </a:r>
            <a:r>
              <a:rPr lang="en-IN" sz="2400" dirty="0" smtClean="0">
                <a:solidFill>
                  <a:schemeClr val="tx1"/>
                </a:solidFill>
                <a:latin typeface="Times New Roman" pitchFamily="18" charset="0"/>
                <a:cs typeface="Times New Roman" pitchFamily="18" charset="0"/>
              </a:rPr>
              <a:t>∑ p</a:t>
            </a:r>
            <a:r>
              <a:rPr lang="en-IN" sz="2400" baseline="-25000" dirty="0" smtClean="0">
                <a:solidFill>
                  <a:schemeClr val="tx1"/>
                </a:solidFill>
                <a:latin typeface="Times New Roman" pitchFamily="18" charset="0"/>
                <a:cs typeface="Times New Roman" pitchFamily="18" charset="0"/>
              </a:rPr>
              <a:t>1</a:t>
            </a:r>
            <a:r>
              <a:rPr lang="en-IN" sz="2400" dirty="0" smtClean="0">
                <a:solidFill>
                  <a:schemeClr val="tx1"/>
                </a:solidFill>
                <a:latin typeface="Times New Roman" pitchFamily="18" charset="0"/>
                <a:cs typeface="Times New Roman" pitchFamily="18" charset="0"/>
              </a:rPr>
              <a:t> q</a:t>
            </a:r>
            <a:r>
              <a:rPr lang="en-IN" sz="2400" baseline="-25000" dirty="0">
                <a:solidFill>
                  <a:schemeClr val="tx1"/>
                </a:solidFill>
                <a:latin typeface="Times New Roman" pitchFamily="18" charset="0"/>
                <a:cs typeface="Times New Roman" pitchFamily="18" charset="0"/>
              </a:rPr>
              <a:t>1</a:t>
            </a:r>
            <a:endParaRPr lang="en-IN" sz="2400" dirty="0" smtClean="0">
              <a:solidFill>
                <a:schemeClr val="tx1"/>
              </a:solidFill>
              <a:latin typeface="Times New Roman" pitchFamily="18" charset="0"/>
              <a:cs typeface="Times New Roman" pitchFamily="18" charset="0"/>
            </a:endParaRPr>
          </a:p>
          <a:p>
            <a:pPr algn="just"/>
            <a:r>
              <a:rPr lang="en-IN" sz="2400" dirty="0" smtClean="0">
                <a:solidFill>
                  <a:schemeClr val="tx1"/>
                </a:solidFill>
                <a:latin typeface="Times New Roman" pitchFamily="18" charset="0"/>
                <a:cs typeface="Times New Roman" pitchFamily="18" charset="0"/>
              </a:rPr>
              <a:t> P</a:t>
            </a:r>
            <a:r>
              <a:rPr lang="en-IN" sz="2400" baseline="-25000" dirty="0" smtClean="0">
                <a:solidFill>
                  <a:schemeClr val="tx1"/>
                </a:solidFill>
                <a:latin typeface="Times New Roman" pitchFamily="18" charset="0"/>
                <a:cs typeface="Times New Roman" pitchFamily="18" charset="0"/>
              </a:rPr>
              <a:t>01</a:t>
            </a:r>
            <a:r>
              <a:rPr lang="en-IN" sz="2400" dirty="0" smtClean="0">
                <a:solidFill>
                  <a:schemeClr val="tx1"/>
                </a:solidFill>
                <a:latin typeface="Times New Roman" pitchFamily="18" charset="0"/>
                <a:cs typeface="Times New Roman" pitchFamily="18" charset="0"/>
              </a:rPr>
              <a:t>  = 		---------  +     ----------	 X   100</a:t>
            </a:r>
          </a:p>
          <a:p>
            <a:pPr algn="just"/>
            <a:r>
              <a:rPr lang="en-IN" sz="2400" dirty="0" smtClean="0">
                <a:solidFill>
                  <a:schemeClr val="tx1"/>
                </a:solidFill>
                <a:latin typeface="Times New Roman" pitchFamily="18" charset="0"/>
                <a:cs typeface="Times New Roman" pitchFamily="18" charset="0"/>
              </a:rPr>
              <a:t>	 	 ∑ p</a:t>
            </a:r>
            <a:r>
              <a:rPr lang="en-IN" sz="2400" baseline="-25000" dirty="0" smtClean="0">
                <a:solidFill>
                  <a:schemeClr val="tx1"/>
                </a:solidFill>
                <a:latin typeface="Times New Roman" pitchFamily="18" charset="0"/>
                <a:cs typeface="Times New Roman" pitchFamily="18" charset="0"/>
              </a:rPr>
              <a:t>0 </a:t>
            </a:r>
            <a:r>
              <a:rPr lang="en-IN" sz="2400" dirty="0" smtClean="0">
                <a:solidFill>
                  <a:schemeClr val="tx1"/>
                </a:solidFill>
                <a:latin typeface="Times New Roman" pitchFamily="18" charset="0"/>
                <a:cs typeface="Times New Roman" pitchFamily="18" charset="0"/>
              </a:rPr>
              <a:t>q</a:t>
            </a:r>
            <a:r>
              <a:rPr lang="en-IN" sz="2400" baseline="-25000" dirty="0" smtClean="0">
                <a:solidFill>
                  <a:schemeClr val="tx1"/>
                </a:solidFill>
                <a:latin typeface="Times New Roman" pitchFamily="18" charset="0"/>
                <a:cs typeface="Times New Roman" pitchFamily="18" charset="0"/>
              </a:rPr>
              <a:t>0</a:t>
            </a:r>
            <a:r>
              <a:rPr lang="en-IN" sz="2400" dirty="0" smtClean="0">
                <a:solidFill>
                  <a:schemeClr val="tx1"/>
                </a:solidFill>
                <a:latin typeface="Times New Roman" pitchFamily="18" charset="0"/>
                <a:cs typeface="Times New Roman" pitchFamily="18" charset="0"/>
              </a:rPr>
              <a:t>            ∑ p</a:t>
            </a:r>
            <a:r>
              <a:rPr lang="en-IN" sz="2400" baseline="-25000" dirty="0" smtClean="0">
                <a:solidFill>
                  <a:schemeClr val="tx1"/>
                </a:solidFill>
                <a:latin typeface="Times New Roman" pitchFamily="18" charset="0"/>
                <a:cs typeface="Times New Roman" pitchFamily="18" charset="0"/>
              </a:rPr>
              <a:t>0 </a:t>
            </a:r>
            <a:r>
              <a:rPr lang="en-IN" sz="2400" dirty="0" smtClean="0">
                <a:solidFill>
                  <a:schemeClr val="tx1"/>
                </a:solidFill>
                <a:latin typeface="Times New Roman" pitchFamily="18" charset="0"/>
                <a:cs typeface="Times New Roman" pitchFamily="18" charset="0"/>
              </a:rPr>
              <a:t>q</a:t>
            </a:r>
            <a:r>
              <a:rPr lang="en-IN" sz="2400" baseline="-25000" dirty="0" smtClean="0">
                <a:solidFill>
                  <a:schemeClr val="tx1"/>
                </a:solidFill>
                <a:latin typeface="Times New Roman" pitchFamily="18" charset="0"/>
                <a:cs typeface="Times New Roman" pitchFamily="18" charset="0"/>
              </a:rPr>
              <a:t>1</a:t>
            </a:r>
          </a:p>
          <a:p>
            <a:pPr algn="just"/>
            <a:r>
              <a:rPr lang="en-IN" sz="2400" baseline="-25000" dirty="0">
                <a:solidFill>
                  <a:schemeClr val="tx1"/>
                </a:solidFill>
                <a:latin typeface="Times New Roman" pitchFamily="18" charset="0"/>
                <a:cs typeface="Times New Roman" pitchFamily="18" charset="0"/>
              </a:rPr>
              <a:t>	</a:t>
            </a:r>
            <a:r>
              <a:rPr lang="en-IN" sz="2400" baseline="-25000" dirty="0" smtClean="0">
                <a:solidFill>
                  <a:schemeClr val="tx1"/>
                </a:solidFill>
                <a:latin typeface="Times New Roman" pitchFamily="18" charset="0"/>
                <a:cs typeface="Times New Roman" pitchFamily="18" charset="0"/>
              </a:rPr>
              <a:t>	_____________________________</a:t>
            </a:r>
          </a:p>
          <a:p>
            <a:pPr algn="just"/>
            <a:r>
              <a:rPr lang="en-IN" sz="2400" baseline="-25000" dirty="0">
                <a:solidFill>
                  <a:schemeClr val="tx1"/>
                </a:solidFill>
                <a:latin typeface="Times New Roman" pitchFamily="18" charset="0"/>
                <a:cs typeface="Times New Roman" pitchFamily="18" charset="0"/>
              </a:rPr>
              <a:t>	</a:t>
            </a:r>
            <a:r>
              <a:rPr lang="en-IN" sz="2400" baseline="-25000" dirty="0" smtClean="0">
                <a:solidFill>
                  <a:schemeClr val="tx1"/>
                </a:solidFill>
                <a:latin typeface="Times New Roman" pitchFamily="18" charset="0"/>
                <a:cs typeface="Times New Roman" pitchFamily="18" charset="0"/>
              </a:rPr>
              <a:t>			2</a:t>
            </a:r>
            <a:endParaRPr lang="en-IN" sz="2400" dirty="0" smtClean="0">
              <a:solidFill>
                <a:schemeClr val="tx1"/>
              </a:solidFill>
              <a:latin typeface="Times New Roman" pitchFamily="18" charset="0"/>
              <a:cs typeface="Times New Roman" pitchFamily="18" charset="0"/>
            </a:endParaRPr>
          </a:p>
          <a:p>
            <a:pPr algn="just"/>
            <a:r>
              <a:rPr lang="en-IN" sz="1800" dirty="0" smtClean="0">
                <a:solidFill>
                  <a:schemeClr val="tx1"/>
                </a:solidFill>
                <a:latin typeface="Times New Roman" pitchFamily="18" charset="0"/>
                <a:cs typeface="Times New Roman" pitchFamily="18" charset="0"/>
              </a:rPr>
              <a:t>Where, </a:t>
            </a:r>
          </a:p>
          <a:p>
            <a:pPr algn="just"/>
            <a:r>
              <a:rPr lang="en-IN" sz="1800" dirty="0" smtClean="0">
                <a:solidFill>
                  <a:schemeClr val="tx1"/>
                </a:solidFill>
                <a:latin typeface="Times New Roman" pitchFamily="18" charset="0"/>
                <a:cs typeface="Times New Roman" pitchFamily="18" charset="0"/>
              </a:rPr>
              <a:t>∑ p</a:t>
            </a:r>
            <a:r>
              <a:rPr lang="en-IN" sz="1800" baseline="-25000" dirty="0" smtClean="0">
                <a:solidFill>
                  <a:schemeClr val="tx1"/>
                </a:solidFill>
                <a:latin typeface="Times New Roman" pitchFamily="18" charset="0"/>
                <a:cs typeface="Times New Roman" pitchFamily="18" charset="0"/>
              </a:rPr>
              <a:t>1</a:t>
            </a:r>
            <a:r>
              <a:rPr lang="en-IN" sz="1800" dirty="0" smtClean="0">
                <a:solidFill>
                  <a:schemeClr val="tx1"/>
                </a:solidFill>
                <a:latin typeface="Times New Roman" pitchFamily="18" charset="0"/>
                <a:cs typeface="Times New Roman" pitchFamily="18" charset="0"/>
              </a:rPr>
              <a:t> q</a:t>
            </a:r>
            <a:r>
              <a:rPr lang="en-IN" sz="1800" baseline="-25000" dirty="0" smtClean="0">
                <a:solidFill>
                  <a:schemeClr val="tx1"/>
                </a:solidFill>
                <a:latin typeface="Times New Roman" pitchFamily="18" charset="0"/>
                <a:cs typeface="Times New Roman" pitchFamily="18" charset="0"/>
              </a:rPr>
              <a:t>0 =</a:t>
            </a:r>
            <a:r>
              <a:rPr lang="en-IN" sz="1800" dirty="0" smtClean="0">
                <a:solidFill>
                  <a:schemeClr val="tx1"/>
                </a:solidFill>
                <a:latin typeface="Times New Roman" pitchFamily="18" charset="0"/>
                <a:cs typeface="Times New Roman" pitchFamily="18" charset="0"/>
              </a:rPr>
              <a:t> Sum of the product of Current Year prices with corresponding base year quantity</a:t>
            </a:r>
          </a:p>
          <a:p>
            <a:pPr algn="just"/>
            <a:r>
              <a:rPr lang="en-IN" sz="1800" dirty="0" smtClean="0">
                <a:solidFill>
                  <a:schemeClr val="tx1"/>
                </a:solidFill>
                <a:latin typeface="Times New Roman" pitchFamily="18" charset="0"/>
                <a:cs typeface="Times New Roman" pitchFamily="18" charset="0"/>
              </a:rPr>
              <a:t>∑ p</a:t>
            </a:r>
            <a:r>
              <a:rPr lang="en-IN" sz="1800" baseline="-25000" dirty="0" smtClean="0">
                <a:solidFill>
                  <a:schemeClr val="tx1"/>
                </a:solidFill>
                <a:latin typeface="Times New Roman" pitchFamily="18" charset="0"/>
                <a:cs typeface="Times New Roman" pitchFamily="18" charset="0"/>
              </a:rPr>
              <a:t>0 </a:t>
            </a:r>
            <a:r>
              <a:rPr lang="en-IN" sz="1800" dirty="0" smtClean="0">
                <a:solidFill>
                  <a:schemeClr val="tx1"/>
                </a:solidFill>
                <a:latin typeface="Times New Roman" pitchFamily="18" charset="0"/>
                <a:cs typeface="Times New Roman" pitchFamily="18" charset="0"/>
              </a:rPr>
              <a:t>q</a:t>
            </a:r>
            <a:r>
              <a:rPr lang="en-IN" sz="1800" baseline="-25000" dirty="0" smtClean="0">
                <a:solidFill>
                  <a:schemeClr val="tx1"/>
                </a:solidFill>
                <a:latin typeface="Times New Roman" pitchFamily="18" charset="0"/>
                <a:cs typeface="Times New Roman" pitchFamily="18" charset="0"/>
              </a:rPr>
              <a:t>0 = </a:t>
            </a:r>
            <a:r>
              <a:rPr lang="en-IN" sz="1800" dirty="0" smtClean="0">
                <a:solidFill>
                  <a:schemeClr val="tx1"/>
                </a:solidFill>
                <a:latin typeface="Times New Roman" pitchFamily="18" charset="0"/>
                <a:cs typeface="Times New Roman" pitchFamily="18" charset="0"/>
              </a:rPr>
              <a:t>Sum of the product of base Year prices with corresponding base year quantity</a:t>
            </a:r>
          </a:p>
          <a:p>
            <a:pPr algn="just"/>
            <a:r>
              <a:rPr lang="en-IN" sz="1800" dirty="0" smtClean="0">
                <a:solidFill>
                  <a:schemeClr val="tx1"/>
                </a:solidFill>
                <a:latin typeface="Times New Roman" pitchFamily="18" charset="0"/>
                <a:cs typeface="Times New Roman" pitchFamily="18" charset="0"/>
              </a:rPr>
              <a:t>∑ p</a:t>
            </a:r>
            <a:r>
              <a:rPr lang="en-IN" sz="1800" baseline="-25000" dirty="0" smtClean="0">
                <a:solidFill>
                  <a:schemeClr val="tx1"/>
                </a:solidFill>
                <a:latin typeface="Times New Roman" pitchFamily="18" charset="0"/>
                <a:cs typeface="Times New Roman" pitchFamily="18" charset="0"/>
              </a:rPr>
              <a:t>1</a:t>
            </a:r>
            <a:r>
              <a:rPr lang="en-IN" sz="1800" dirty="0" smtClean="0">
                <a:solidFill>
                  <a:schemeClr val="tx1"/>
                </a:solidFill>
                <a:latin typeface="Times New Roman" pitchFamily="18" charset="0"/>
                <a:cs typeface="Times New Roman" pitchFamily="18" charset="0"/>
              </a:rPr>
              <a:t> q</a:t>
            </a:r>
            <a:r>
              <a:rPr lang="en-IN" sz="1800" baseline="-25000" dirty="0">
                <a:solidFill>
                  <a:schemeClr val="tx1"/>
                </a:solidFill>
                <a:latin typeface="Times New Roman" pitchFamily="18" charset="0"/>
                <a:cs typeface="Times New Roman" pitchFamily="18" charset="0"/>
              </a:rPr>
              <a:t>1</a:t>
            </a:r>
            <a:r>
              <a:rPr lang="en-IN" sz="1800" baseline="-25000" dirty="0" smtClean="0">
                <a:solidFill>
                  <a:schemeClr val="tx1"/>
                </a:solidFill>
                <a:latin typeface="Times New Roman" pitchFamily="18" charset="0"/>
                <a:cs typeface="Times New Roman" pitchFamily="18" charset="0"/>
              </a:rPr>
              <a:t> =</a:t>
            </a:r>
            <a:r>
              <a:rPr lang="en-IN" sz="1800" dirty="0" smtClean="0">
                <a:solidFill>
                  <a:schemeClr val="tx1"/>
                </a:solidFill>
                <a:latin typeface="Times New Roman" pitchFamily="18" charset="0"/>
                <a:cs typeface="Times New Roman" pitchFamily="18" charset="0"/>
              </a:rPr>
              <a:t> Sum of the product of Current Year prices with corresponding current year quantity</a:t>
            </a:r>
          </a:p>
          <a:p>
            <a:pPr algn="just"/>
            <a:r>
              <a:rPr lang="en-IN" sz="1800" dirty="0" smtClean="0">
                <a:solidFill>
                  <a:schemeClr val="tx1"/>
                </a:solidFill>
                <a:latin typeface="Times New Roman" pitchFamily="18" charset="0"/>
                <a:cs typeface="Times New Roman" pitchFamily="18" charset="0"/>
              </a:rPr>
              <a:t>∑ p</a:t>
            </a:r>
            <a:r>
              <a:rPr lang="en-IN" sz="1800" baseline="-25000" dirty="0" smtClean="0">
                <a:solidFill>
                  <a:schemeClr val="tx1"/>
                </a:solidFill>
                <a:latin typeface="Times New Roman" pitchFamily="18" charset="0"/>
                <a:cs typeface="Times New Roman" pitchFamily="18" charset="0"/>
              </a:rPr>
              <a:t>0 </a:t>
            </a:r>
            <a:r>
              <a:rPr lang="en-IN" sz="1800" dirty="0" smtClean="0">
                <a:solidFill>
                  <a:schemeClr val="tx1"/>
                </a:solidFill>
                <a:latin typeface="Times New Roman" pitchFamily="18" charset="0"/>
                <a:cs typeface="Times New Roman" pitchFamily="18" charset="0"/>
              </a:rPr>
              <a:t>q</a:t>
            </a:r>
            <a:r>
              <a:rPr lang="en-IN" sz="1800" baseline="-25000" dirty="0">
                <a:solidFill>
                  <a:schemeClr val="tx1"/>
                </a:solidFill>
                <a:latin typeface="Times New Roman" pitchFamily="18" charset="0"/>
                <a:cs typeface="Times New Roman" pitchFamily="18" charset="0"/>
              </a:rPr>
              <a:t>1</a:t>
            </a:r>
            <a:r>
              <a:rPr lang="en-IN" sz="1800" baseline="-25000" dirty="0" smtClean="0">
                <a:solidFill>
                  <a:schemeClr val="tx1"/>
                </a:solidFill>
                <a:latin typeface="Times New Roman" pitchFamily="18" charset="0"/>
                <a:cs typeface="Times New Roman" pitchFamily="18" charset="0"/>
              </a:rPr>
              <a:t> = </a:t>
            </a:r>
            <a:r>
              <a:rPr lang="en-IN" sz="1800" dirty="0" smtClean="0">
                <a:solidFill>
                  <a:schemeClr val="tx1"/>
                </a:solidFill>
                <a:latin typeface="Times New Roman" pitchFamily="18" charset="0"/>
                <a:cs typeface="Times New Roman" pitchFamily="18" charset="0"/>
              </a:rPr>
              <a:t>Sum of the product of base Year prices with corresponding current year quantity</a:t>
            </a:r>
          </a:p>
          <a:p>
            <a:pPr algn="just"/>
            <a:r>
              <a:rPr lang="en-IN" sz="1800" dirty="0" smtClean="0">
                <a:solidFill>
                  <a:schemeClr val="tx1"/>
                </a:solidFill>
                <a:latin typeface="Times New Roman" pitchFamily="18" charset="0"/>
                <a:cs typeface="Times New Roman" pitchFamily="18" charset="0"/>
              </a:rPr>
              <a:t>P</a:t>
            </a:r>
            <a:r>
              <a:rPr lang="en-IN" sz="1800" baseline="-25000" dirty="0" smtClean="0">
                <a:solidFill>
                  <a:schemeClr val="tx1"/>
                </a:solidFill>
                <a:latin typeface="Times New Roman" pitchFamily="18" charset="0"/>
                <a:cs typeface="Times New Roman" pitchFamily="18" charset="0"/>
              </a:rPr>
              <a:t>01</a:t>
            </a:r>
            <a:r>
              <a:rPr lang="en-IN" sz="1800" dirty="0" smtClean="0">
                <a:solidFill>
                  <a:schemeClr val="tx1"/>
                </a:solidFill>
                <a:latin typeface="Times New Roman" pitchFamily="18" charset="0"/>
                <a:cs typeface="Times New Roman" pitchFamily="18" charset="0"/>
              </a:rPr>
              <a:t>    </a:t>
            </a:r>
            <a:r>
              <a:rPr lang="en-IN" sz="1800" baseline="-25000" dirty="0" smtClean="0">
                <a:solidFill>
                  <a:schemeClr val="tx1"/>
                </a:solidFill>
                <a:latin typeface="Times New Roman" pitchFamily="18" charset="0"/>
                <a:cs typeface="Times New Roman" pitchFamily="18" charset="0"/>
              </a:rPr>
              <a:t> =  </a:t>
            </a:r>
            <a:r>
              <a:rPr lang="en-IN" sz="1800" dirty="0" smtClean="0">
                <a:solidFill>
                  <a:schemeClr val="tx1"/>
                </a:solidFill>
                <a:latin typeface="Times New Roman" pitchFamily="18" charset="0"/>
                <a:cs typeface="Times New Roman" pitchFamily="18" charset="0"/>
              </a:rPr>
              <a:t>Prices Index</a:t>
            </a:r>
            <a:r>
              <a:rPr lang="en-IN" sz="1800" baseline="-25000" dirty="0" smtClean="0">
                <a:solidFill>
                  <a:schemeClr val="tx1"/>
                </a:solidFill>
                <a:latin typeface="Times New Roman" pitchFamily="18" charset="0"/>
                <a:cs typeface="Times New Roman" pitchFamily="18" charset="0"/>
              </a:rPr>
              <a:t>	</a:t>
            </a:r>
            <a:endParaRPr lang="en-IN" sz="1800" dirty="0" smtClean="0">
              <a:solidFill>
                <a:schemeClr val="tx1"/>
              </a:solidFill>
              <a:latin typeface="Times New Roman" pitchFamily="18" charset="0"/>
              <a:cs typeface="Times New Roman" pitchFamily="18" charset="0"/>
            </a:endParaRPr>
          </a:p>
          <a:p>
            <a:pPr algn="just"/>
            <a:endParaRPr lang="en-IN" sz="2800" dirty="0" smtClean="0">
              <a:solidFill>
                <a:schemeClr val="tx1"/>
              </a:solidFill>
              <a:latin typeface="Times New Roman" pitchFamily="18" charset="0"/>
              <a:cs typeface="Times New Roman" pitchFamily="18" charset="0"/>
            </a:endParaRPr>
          </a:p>
          <a:p>
            <a:pPr algn="just"/>
            <a:endParaRPr lang="en-IN" sz="2800" dirty="0" smtClean="0">
              <a:solidFill>
                <a:schemeClr val="tx1"/>
              </a:solidFill>
              <a:latin typeface="Times New Roman" pitchFamily="18" charset="0"/>
              <a:cs typeface="Times New Roman" pitchFamily="18" charset="0"/>
            </a:endParaRPr>
          </a:p>
          <a:p>
            <a:pPr algn="just"/>
            <a:endParaRPr lang="en-IN" sz="2800" dirty="0">
              <a:solidFill>
                <a:schemeClr val="tx1"/>
              </a:solidFill>
              <a:latin typeface="Times New Roman" pitchFamily="18" charset="0"/>
              <a:cs typeface="Times New Roman" pitchFamily="18" charset="0"/>
            </a:endParaRPr>
          </a:p>
        </p:txBody>
      </p:sp>
      <p:sp>
        <p:nvSpPr>
          <p:cNvPr id="102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IN"/>
          </a:p>
        </p:txBody>
      </p:sp>
      <p:sp>
        <p:nvSpPr>
          <p:cNvPr id="1028"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IN"/>
          </a:p>
        </p:txBody>
      </p:sp>
      <p:sp>
        <p:nvSpPr>
          <p:cNvPr id="24578"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IN"/>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
            <a:ext cx="7772400" cy="764704"/>
          </a:xfrm>
        </p:spPr>
        <p:txBody>
          <a:bodyPr>
            <a:normAutofit/>
          </a:bodyPr>
          <a:lstStyle/>
          <a:p>
            <a:r>
              <a:rPr lang="en-IN" sz="3600" dirty="0" smtClean="0">
                <a:solidFill>
                  <a:schemeClr val="accent2">
                    <a:lumMod val="50000"/>
                  </a:schemeClr>
                </a:solidFill>
                <a:latin typeface="Times New Roman" pitchFamily="18" charset="0"/>
                <a:cs typeface="Times New Roman" pitchFamily="18" charset="0"/>
              </a:rPr>
              <a:t>Weighted Aggregative Numbers</a:t>
            </a:r>
            <a:endParaRPr lang="en-IN" sz="3600" dirty="0">
              <a:solidFill>
                <a:schemeClr val="accent2">
                  <a:lumMod val="50000"/>
                </a:schemeClr>
              </a:solidFill>
              <a:latin typeface="Times New Roman" pitchFamily="18" charset="0"/>
              <a:cs typeface="Times New Roman" pitchFamily="18" charset="0"/>
            </a:endParaRPr>
          </a:p>
        </p:txBody>
      </p:sp>
      <p:sp>
        <p:nvSpPr>
          <p:cNvPr id="3" name="Subtitle 2"/>
          <p:cNvSpPr>
            <a:spLocks noGrp="1"/>
          </p:cNvSpPr>
          <p:nvPr>
            <p:ph type="subTitle" idx="1"/>
          </p:nvPr>
        </p:nvSpPr>
        <p:spPr>
          <a:xfrm>
            <a:off x="251520" y="620688"/>
            <a:ext cx="8712968" cy="6048672"/>
          </a:xfrm>
        </p:spPr>
        <p:style>
          <a:lnRef idx="2">
            <a:schemeClr val="dk1"/>
          </a:lnRef>
          <a:fillRef idx="1">
            <a:schemeClr val="lt1"/>
          </a:fillRef>
          <a:effectRef idx="0">
            <a:schemeClr val="dk1"/>
          </a:effectRef>
          <a:fontRef idx="minor">
            <a:schemeClr val="dk1"/>
          </a:fontRef>
        </p:style>
        <p:txBody>
          <a:bodyPr>
            <a:noAutofit/>
          </a:bodyPr>
          <a:lstStyle/>
          <a:p>
            <a:pPr algn="just"/>
            <a:r>
              <a:rPr lang="en-IN" sz="2800" dirty="0" smtClean="0">
                <a:solidFill>
                  <a:schemeClr val="tx1"/>
                </a:solidFill>
                <a:latin typeface="Times New Roman" pitchFamily="18" charset="0"/>
                <a:cs typeface="Times New Roman" pitchFamily="18" charset="0"/>
              </a:rPr>
              <a:t>	</a:t>
            </a:r>
            <a:r>
              <a:rPr lang="en-IN" sz="2400" dirty="0" smtClean="0">
                <a:solidFill>
                  <a:srgbClr val="002060"/>
                </a:solidFill>
                <a:latin typeface="Times New Roman" pitchFamily="18" charset="0"/>
                <a:cs typeface="Times New Roman" pitchFamily="18" charset="0"/>
              </a:rPr>
              <a:t>Marshall-</a:t>
            </a:r>
            <a:r>
              <a:rPr lang="en-IN" sz="2400" dirty="0" err="1" smtClean="0">
                <a:solidFill>
                  <a:srgbClr val="002060"/>
                </a:solidFill>
                <a:latin typeface="Times New Roman" pitchFamily="18" charset="0"/>
                <a:cs typeface="Times New Roman" pitchFamily="18" charset="0"/>
              </a:rPr>
              <a:t>Edgeworth’s</a:t>
            </a:r>
            <a:r>
              <a:rPr lang="en-IN" sz="2400" dirty="0" smtClean="0">
                <a:solidFill>
                  <a:srgbClr val="002060"/>
                </a:solidFill>
                <a:latin typeface="Times New Roman" pitchFamily="18" charset="0"/>
                <a:cs typeface="Times New Roman" pitchFamily="18" charset="0"/>
              </a:rPr>
              <a:t> Method</a:t>
            </a:r>
          </a:p>
          <a:p>
            <a:pPr algn="just"/>
            <a:r>
              <a:rPr lang="en-IN" sz="2400" dirty="0" smtClean="0">
                <a:solidFill>
                  <a:schemeClr val="tx1"/>
                </a:solidFill>
                <a:latin typeface="Times New Roman" pitchFamily="18" charset="0"/>
                <a:cs typeface="Times New Roman" pitchFamily="18" charset="0"/>
              </a:rPr>
              <a:t> </a:t>
            </a:r>
          </a:p>
          <a:p>
            <a:pPr algn="just"/>
            <a:r>
              <a:rPr lang="en-IN" sz="2400" dirty="0" smtClean="0">
                <a:solidFill>
                  <a:schemeClr val="tx1"/>
                </a:solidFill>
                <a:latin typeface="Times New Roman" pitchFamily="18" charset="0"/>
                <a:cs typeface="Times New Roman" pitchFamily="18" charset="0"/>
              </a:rPr>
              <a:t>		 ∑ p</a:t>
            </a:r>
            <a:r>
              <a:rPr lang="en-IN" sz="2400" baseline="-25000" dirty="0" smtClean="0">
                <a:solidFill>
                  <a:schemeClr val="tx1"/>
                </a:solidFill>
                <a:latin typeface="Times New Roman" pitchFamily="18" charset="0"/>
                <a:cs typeface="Times New Roman" pitchFamily="18" charset="0"/>
              </a:rPr>
              <a:t>1</a:t>
            </a:r>
            <a:r>
              <a:rPr lang="en-IN" sz="2400" dirty="0" smtClean="0">
                <a:solidFill>
                  <a:schemeClr val="tx1"/>
                </a:solidFill>
                <a:latin typeface="Times New Roman" pitchFamily="18" charset="0"/>
                <a:cs typeface="Times New Roman" pitchFamily="18" charset="0"/>
              </a:rPr>
              <a:t> q</a:t>
            </a:r>
            <a:r>
              <a:rPr lang="en-IN" sz="2400" baseline="-25000" dirty="0" smtClean="0">
                <a:solidFill>
                  <a:schemeClr val="tx1"/>
                </a:solidFill>
                <a:latin typeface="Times New Roman" pitchFamily="18" charset="0"/>
                <a:cs typeface="Times New Roman" pitchFamily="18" charset="0"/>
              </a:rPr>
              <a:t>0 </a:t>
            </a:r>
            <a:r>
              <a:rPr lang="en-IN" sz="2400" dirty="0" smtClean="0">
                <a:solidFill>
                  <a:schemeClr val="tx1"/>
                </a:solidFill>
                <a:latin typeface="Times New Roman" pitchFamily="18" charset="0"/>
                <a:cs typeface="Times New Roman" pitchFamily="18" charset="0"/>
              </a:rPr>
              <a:t>+</a:t>
            </a:r>
            <a:r>
              <a:rPr lang="en-IN" sz="2400" baseline="-25000" dirty="0" smtClean="0">
                <a:solidFill>
                  <a:schemeClr val="tx1"/>
                </a:solidFill>
                <a:latin typeface="Times New Roman" pitchFamily="18" charset="0"/>
                <a:cs typeface="Times New Roman" pitchFamily="18" charset="0"/>
              </a:rPr>
              <a:t>        </a:t>
            </a:r>
            <a:r>
              <a:rPr lang="en-IN" sz="2400" dirty="0" smtClean="0">
                <a:solidFill>
                  <a:schemeClr val="tx1"/>
                </a:solidFill>
                <a:latin typeface="Times New Roman" pitchFamily="18" charset="0"/>
                <a:cs typeface="Times New Roman" pitchFamily="18" charset="0"/>
              </a:rPr>
              <a:t>∑ p</a:t>
            </a:r>
            <a:r>
              <a:rPr lang="en-IN" sz="2400" baseline="-25000" dirty="0" smtClean="0">
                <a:solidFill>
                  <a:schemeClr val="tx1"/>
                </a:solidFill>
                <a:latin typeface="Times New Roman" pitchFamily="18" charset="0"/>
                <a:cs typeface="Times New Roman" pitchFamily="18" charset="0"/>
              </a:rPr>
              <a:t>1</a:t>
            </a:r>
            <a:r>
              <a:rPr lang="en-IN" sz="2400" dirty="0" smtClean="0">
                <a:solidFill>
                  <a:schemeClr val="tx1"/>
                </a:solidFill>
                <a:latin typeface="Times New Roman" pitchFamily="18" charset="0"/>
                <a:cs typeface="Times New Roman" pitchFamily="18" charset="0"/>
              </a:rPr>
              <a:t> q</a:t>
            </a:r>
            <a:r>
              <a:rPr lang="en-IN" sz="2400" baseline="-25000" dirty="0">
                <a:solidFill>
                  <a:schemeClr val="tx1"/>
                </a:solidFill>
                <a:latin typeface="Times New Roman" pitchFamily="18" charset="0"/>
                <a:cs typeface="Times New Roman" pitchFamily="18" charset="0"/>
              </a:rPr>
              <a:t>1</a:t>
            </a:r>
            <a:endParaRPr lang="en-IN" sz="2400" dirty="0" smtClean="0">
              <a:solidFill>
                <a:schemeClr val="tx1"/>
              </a:solidFill>
              <a:latin typeface="Times New Roman" pitchFamily="18" charset="0"/>
              <a:cs typeface="Times New Roman" pitchFamily="18" charset="0"/>
            </a:endParaRPr>
          </a:p>
          <a:p>
            <a:pPr algn="just"/>
            <a:r>
              <a:rPr lang="en-IN" sz="2400" dirty="0" smtClean="0">
                <a:solidFill>
                  <a:schemeClr val="tx1"/>
                </a:solidFill>
                <a:latin typeface="Times New Roman" pitchFamily="18" charset="0"/>
                <a:cs typeface="Times New Roman" pitchFamily="18" charset="0"/>
              </a:rPr>
              <a:t> P</a:t>
            </a:r>
            <a:r>
              <a:rPr lang="en-IN" sz="2400" baseline="-25000" dirty="0" smtClean="0">
                <a:solidFill>
                  <a:schemeClr val="tx1"/>
                </a:solidFill>
                <a:latin typeface="Times New Roman" pitchFamily="18" charset="0"/>
                <a:cs typeface="Times New Roman" pitchFamily="18" charset="0"/>
              </a:rPr>
              <a:t>01</a:t>
            </a:r>
            <a:r>
              <a:rPr lang="en-IN" sz="2400" dirty="0" smtClean="0">
                <a:solidFill>
                  <a:schemeClr val="tx1"/>
                </a:solidFill>
                <a:latin typeface="Times New Roman" pitchFamily="18" charset="0"/>
                <a:cs typeface="Times New Roman" pitchFamily="18" charset="0"/>
              </a:rPr>
              <a:t>  = 		---------- ----------------	  X   100</a:t>
            </a:r>
          </a:p>
          <a:p>
            <a:pPr algn="just"/>
            <a:r>
              <a:rPr lang="en-IN" sz="2400" dirty="0" smtClean="0">
                <a:solidFill>
                  <a:schemeClr val="tx1"/>
                </a:solidFill>
                <a:latin typeface="Times New Roman" pitchFamily="18" charset="0"/>
                <a:cs typeface="Times New Roman" pitchFamily="18" charset="0"/>
              </a:rPr>
              <a:t>	 	 ∑ p</a:t>
            </a:r>
            <a:r>
              <a:rPr lang="en-IN" sz="2400" baseline="-25000" dirty="0" smtClean="0">
                <a:solidFill>
                  <a:schemeClr val="tx1"/>
                </a:solidFill>
                <a:latin typeface="Times New Roman" pitchFamily="18" charset="0"/>
                <a:cs typeface="Times New Roman" pitchFamily="18" charset="0"/>
              </a:rPr>
              <a:t>0 </a:t>
            </a:r>
            <a:r>
              <a:rPr lang="en-IN" sz="2400" dirty="0" smtClean="0">
                <a:solidFill>
                  <a:schemeClr val="tx1"/>
                </a:solidFill>
                <a:latin typeface="Times New Roman" pitchFamily="18" charset="0"/>
                <a:cs typeface="Times New Roman" pitchFamily="18" charset="0"/>
              </a:rPr>
              <a:t>q</a:t>
            </a:r>
            <a:r>
              <a:rPr lang="en-IN" sz="2400" baseline="-25000" dirty="0" smtClean="0">
                <a:solidFill>
                  <a:schemeClr val="tx1"/>
                </a:solidFill>
                <a:latin typeface="Times New Roman" pitchFamily="18" charset="0"/>
                <a:cs typeface="Times New Roman" pitchFamily="18" charset="0"/>
              </a:rPr>
              <a:t>0</a:t>
            </a:r>
            <a:r>
              <a:rPr lang="en-IN" sz="2400" dirty="0" smtClean="0">
                <a:solidFill>
                  <a:schemeClr val="tx1"/>
                </a:solidFill>
                <a:latin typeface="Times New Roman" pitchFamily="18" charset="0"/>
                <a:cs typeface="Times New Roman" pitchFamily="18" charset="0"/>
              </a:rPr>
              <a:t> +      ∑ p</a:t>
            </a:r>
            <a:r>
              <a:rPr lang="en-IN" sz="2400" baseline="-25000" dirty="0" smtClean="0">
                <a:solidFill>
                  <a:schemeClr val="tx1"/>
                </a:solidFill>
                <a:latin typeface="Times New Roman" pitchFamily="18" charset="0"/>
                <a:cs typeface="Times New Roman" pitchFamily="18" charset="0"/>
              </a:rPr>
              <a:t>0 </a:t>
            </a:r>
            <a:r>
              <a:rPr lang="en-IN" sz="2400" dirty="0" smtClean="0">
                <a:solidFill>
                  <a:schemeClr val="tx1"/>
                </a:solidFill>
                <a:latin typeface="Times New Roman" pitchFamily="18" charset="0"/>
                <a:cs typeface="Times New Roman" pitchFamily="18" charset="0"/>
              </a:rPr>
              <a:t>q</a:t>
            </a:r>
            <a:r>
              <a:rPr lang="en-IN" sz="2400" baseline="-25000" dirty="0" smtClean="0">
                <a:solidFill>
                  <a:schemeClr val="tx1"/>
                </a:solidFill>
                <a:latin typeface="Times New Roman" pitchFamily="18" charset="0"/>
                <a:cs typeface="Times New Roman" pitchFamily="18" charset="0"/>
              </a:rPr>
              <a:t>1</a:t>
            </a:r>
          </a:p>
          <a:p>
            <a:pPr algn="just"/>
            <a:r>
              <a:rPr lang="en-IN" sz="2400" baseline="-25000" dirty="0">
                <a:solidFill>
                  <a:schemeClr val="tx1"/>
                </a:solidFill>
                <a:latin typeface="Times New Roman" pitchFamily="18" charset="0"/>
                <a:cs typeface="Times New Roman" pitchFamily="18" charset="0"/>
              </a:rPr>
              <a:t>	</a:t>
            </a:r>
            <a:r>
              <a:rPr lang="en-IN" sz="2400" baseline="-25000" dirty="0" smtClean="0">
                <a:solidFill>
                  <a:schemeClr val="tx1"/>
                </a:solidFill>
                <a:latin typeface="Times New Roman" pitchFamily="18" charset="0"/>
                <a:cs typeface="Times New Roman" pitchFamily="18" charset="0"/>
              </a:rPr>
              <a:t>	</a:t>
            </a:r>
          </a:p>
          <a:p>
            <a:pPr algn="just"/>
            <a:r>
              <a:rPr lang="en-IN" sz="2400" baseline="-25000" dirty="0">
                <a:solidFill>
                  <a:schemeClr val="tx1"/>
                </a:solidFill>
                <a:latin typeface="Times New Roman" pitchFamily="18" charset="0"/>
                <a:cs typeface="Times New Roman" pitchFamily="18" charset="0"/>
              </a:rPr>
              <a:t>	</a:t>
            </a:r>
            <a:r>
              <a:rPr lang="en-IN" sz="2000" b="1" dirty="0" smtClean="0">
                <a:solidFill>
                  <a:schemeClr val="tx1"/>
                </a:solidFill>
                <a:latin typeface="Times New Roman" pitchFamily="18" charset="0"/>
                <a:cs typeface="Times New Roman" pitchFamily="18" charset="0"/>
              </a:rPr>
              <a:t>Where, </a:t>
            </a:r>
          </a:p>
          <a:p>
            <a:pPr algn="just"/>
            <a:r>
              <a:rPr lang="en-IN" sz="2000" dirty="0" smtClean="0">
                <a:solidFill>
                  <a:schemeClr val="tx1"/>
                </a:solidFill>
                <a:latin typeface="Times New Roman" pitchFamily="18" charset="0"/>
                <a:cs typeface="Times New Roman" pitchFamily="18" charset="0"/>
              </a:rPr>
              <a:t>∑ p</a:t>
            </a:r>
            <a:r>
              <a:rPr lang="en-IN" sz="2000" baseline="-25000" dirty="0" smtClean="0">
                <a:solidFill>
                  <a:schemeClr val="tx1"/>
                </a:solidFill>
                <a:latin typeface="Times New Roman" pitchFamily="18" charset="0"/>
                <a:cs typeface="Times New Roman" pitchFamily="18" charset="0"/>
              </a:rPr>
              <a:t>1</a:t>
            </a:r>
            <a:r>
              <a:rPr lang="en-IN" sz="2000" dirty="0" smtClean="0">
                <a:solidFill>
                  <a:schemeClr val="tx1"/>
                </a:solidFill>
                <a:latin typeface="Times New Roman" pitchFamily="18" charset="0"/>
                <a:cs typeface="Times New Roman" pitchFamily="18" charset="0"/>
              </a:rPr>
              <a:t> q</a:t>
            </a:r>
            <a:r>
              <a:rPr lang="en-IN" sz="2000" baseline="-25000" dirty="0" smtClean="0">
                <a:solidFill>
                  <a:schemeClr val="tx1"/>
                </a:solidFill>
                <a:latin typeface="Times New Roman" pitchFamily="18" charset="0"/>
                <a:cs typeface="Times New Roman" pitchFamily="18" charset="0"/>
              </a:rPr>
              <a:t>0 =</a:t>
            </a:r>
            <a:r>
              <a:rPr lang="en-IN" sz="2000" dirty="0" smtClean="0">
                <a:solidFill>
                  <a:schemeClr val="tx1"/>
                </a:solidFill>
                <a:latin typeface="Times New Roman" pitchFamily="18" charset="0"/>
                <a:cs typeface="Times New Roman" pitchFamily="18" charset="0"/>
              </a:rPr>
              <a:t> Sum of the product of Current Year prices with corresponding base year quantity</a:t>
            </a:r>
          </a:p>
          <a:p>
            <a:pPr algn="just"/>
            <a:r>
              <a:rPr lang="en-IN" sz="2000" dirty="0" smtClean="0">
                <a:solidFill>
                  <a:schemeClr val="tx1"/>
                </a:solidFill>
                <a:latin typeface="Times New Roman" pitchFamily="18" charset="0"/>
                <a:cs typeface="Times New Roman" pitchFamily="18" charset="0"/>
              </a:rPr>
              <a:t>∑ p</a:t>
            </a:r>
            <a:r>
              <a:rPr lang="en-IN" sz="2000" baseline="-25000" dirty="0" smtClean="0">
                <a:solidFill>
                  <a:schemeClr val="tx1"/>
                </a:solidFill>
                <a:latin typeface="Times New Roman" pitchFamily="18" charset="0"/>
                <a:cs typeface="Times New Roman" pitchFamily="18" charset="0"/>
              </a:rPr>
              <a:t>0 </a:t>
            </a:r>
            <a:r>
              <a:rPr lang="en-IN" sz="2000" dirty="0" smtClean="0">
                <a:solidFill>
                  <a:schemeClr val="tx1"/>
                </a:solidFill>
                <a:latin typeface="Times New Roman" pitchFamily="18" charset="0"/>
                <a:cs typeface="Times New Roman" pitchFamily="18" charset="0"/>
              </a:rPr>
              <a:t>q</a:t>
            </a:r>
            <a:r>
              <a:rPr lang="en-IN" sz="2000" baseline="-25000" dirty="0" smtClean="0">
                <a:solidFill>
                  <a:schemeClr val="tx1"/>
                </a:solidFill>
                <a:latin typeface="Times New Roman" pitchFamily="18" charset="0"/>
                <a:cs typeface="Times New Roman" pitchFamily="18" charset="0"/>
              </a:rPr>
              <a:t>0 = </a:t>
            </a:r>
            <a:r>
              <a:rPr lang="en-IN" sz="2000" dirty="0" smtClean="0">
                <a:solidFill>
                  <a:schemeClr val="tx1"/>
                </a:solidFill>
                <a:latin typeface="Times New Roman" pitchFamily="18" charset="0"/>
                <a:cs typeface="Times New Roman" pitchFamily="18" charset="0"/>
              </a:rPr>
              <a:t>Sum of the product of base Year prices with corresponding base year quantity</a:t>
            </a:r>
          </a:p>
          <a:p>
            <a:pPr algn="just"/>
            <a:r>
              <a:rPr lang="en-IN" sz="2000" dirty="0" smtClean="0">
                <a:solidFill>
                  <a:schemeClr val="tx1"/>
                </a:solidFill>
                <a:latin typeface="Times New Roman" pitchFamily="18" charset="0"/>
                <a:cs typeface="Times New Roman" pitchFamily="18" charset="0"/>
              </a:rPr>
              <a:t>∑ p</a:t>
            </a:r>
            <a:r>
              <a:rPr lang="en-IN" sz="2000" baseline="-25000" dirty="0" smtClean="0">
                <a:solidFill>
                  <a:schemeClr val="tx1"/>
                </a:solidFill>
                <a:latin typeface="Times New Roman" pitchFamily="18" charset="0"/>
                <a:cs typeface="Times New Roman" pitchFamily="18" charset="0"/>
              </a:rPr>
              <a:t>1</a:t>
            </a:r>
            <a:r>
              <a:rPr lang="en-IN" sz="2000" dirty="0" smtClean="0">
                <a:solidFill>
                  <a:schemeClr val="tx1"/>
                </a:solidFill>
                <a:latin typeface="Times New Roman" pitchFamily="18" charset="0"/>
                <a:cs typeface="Times New Roman" pitchFamily="18" charset="0"/>
              </a:rPr>
              <a:t> q</a:t>
            </a:r>
            <a:r>
              <a:rPr lang="en-IN" sz="2000" baseline="-25000" dirty="0">
                <a:solidFill>
                  <a:schemeClr val="tx1"/>
                </a:solidFill>
                <a:latin typeface="Times New Roman" pitchFamily="18" charset="0"/>
                <a:cs typeface="Times New Roman" pitchFamily="18" charset="0"/>
              </a:rPr>
              <a:t>1</a:t>
            </a:r>
            <a:r>
              <a:rPr lang="en-IN" sz="2000" baseline="-25000" dirty="0" smtClean="0">
                <a:solidFill>
                  <a:schemeClr val="tx1"/>
                </a:solidFill>
                <a:latin typeface="Times New Roman" pitchFamily="18" charset="0"/>
                <a:cs typeface="Times New Roman" pitchFamily="18" charset="0"/>
              </a:rPr>
              <a:t> =</a:t>
            </a:r>
            <a:r>
              <a:rPr lang="en-IN" sz="2000" dirty="0" smtClean="0">
                <a:solidFill>
                  <a:schemeClr val="tx1"/>
                </a:solidFill>
                <a:latin typeface="Times New Roman" pitchFamily="18" charset="0"/>
                <a:cs typeface="Times New Roman" pitchFamily="18" charset="0"/>
              </a:rPr>
              <a:t> Sum of the product of Current Year prices with corresponding current year quantity</a:t>
            </a:r>
          </a:p>
          <a:p>
            <a:pPr algn="just"/>
            <a:r>
              <a:rPr lang="en-IN" sz="2000" dirty="0" smtClean="0">
                <a:solidFill>
                  <a:schemeClr val="tx1"/>
                </a:solidFill>
                <a:latin typeface="Times New Roman" pitchFamily="18" charset="0"/>
                <a:cs typeface="Times New Roman" pitchFamily="18" charset="0"/>
              </a:rPr>
              <a:t>∑ p</a:t>
            </a:r>
            <a:r>
              <a:rPr lang="en-IN" sz="2000" baseline="-25000" dirty="0" smtClean="0">
                <a:solidFill>
                  <a:schemeClr val="tx1"/>
                </a:solidFill>
                <a:latin typeface="Times New Roman" pitchFamily="18" charset="0"/>
                <a:cs typeface="Times New Roman" pitchFamily="18" charset="0"/>
              </a:rPr>
              <a:t>0 </a:t>
            </a:r>
            <a:r>
              <a:rPr lang="en-IN" sz="2000" dirty="0" smtClean="0">
                <a:solidFill>
                  <a:schemeClr val="tx1"/>
                </a:solidFill>
                <a:latin typeface="Times New Roman" pitchFamily="18" charset="0"/>
                <a:cs typeface="Times New Roman" pitchFamily="18" charset="0"/>
              </a:rPr>
              <a:t>q</a:t>
            </a:r>
            <a:r>
              <a:rPr lang="en-IN" sz="2000" baseline="-25000" dirty="0">
                <a:solidFill>
                  <a:schemeClr val="tx1"/>
                </a:solidFill>
                <a:latin typeface="Times New Roman" pitchFamily="18" charset="0"/>
                <a:cs typeface="Times New Roman" pitchFamily="18" charset="0"/>
              </a:rPr>
              <a:t>1</a:t>
            </a:r>
            <a:r>
              <a:rPr lang="en-IN" sz="2000" baseline="-25000" dirty="0" smtClean="0">
                <a:solidFill>
                  <a:schemeClr val="tx1"/>
                </a:solidFill>
                <a:latin typeface="Times New Roman" pitchFamily="18" charset="0"/>
                <a:cs typeface="Times New Roman" pitchFamily="18" charset="0"/>
              </a:rPr>
              <a:t> = </a:t>
            </a:r>
            <a:r>
              <a:rPr lang="en-IN" sz="2000" dirty="0" smtClean="0">
                <a:solidFill>
                  <a:schemeClr val="tx1"/>
                </a:solidFill>
                <a:latin typeface="Times New Roman" pitchFamily="18" charset="0"/>
                <a:cs typeface="Times New Roman" pitchFamily="18" charset="0"/>
              </a:rPr>
              <a:t>Sum of the product of base Year prices with corresponding current year quantity</a:t>
            </a:r>
          </a:p>
          <a:p>
            <a:pPr algn="just"/>
            <a:r>
              <a:rPr lang="en-IN" sz="2000" dirty="0" smtClean="0">
                <a:solidFill>
                  <a:schemeClr val="tx1"/>
                </a:solidFill>
                <a:latin typeface="Times New Roman" pitchFamily="18" charset="0"/>
                <a:cs typeface="Times New Roman" pitchFamily="18" charset="0"/>
              </a:rPr>
              <a:t>P</a:t>
            </a:r>
            <a:r>
              <a:rPr lang="en-IN" sz="2000" baseline="-25000" dirty="0" smtClean="0">
                <a:solidFill>
                  <a:schemeClr val="tx1"/>
                </a:solidFill>
                <a:latin typeface="Times New Roman" pitchFamily="18" charset="0"/>
                <a:cs typeface="Times New Roman" pitchFamily="18" charset="0"/>
              </a:rPr>
              <a:t>01</a:t>
            </a:r>
            <a:r>
              <a:rPr lang="en-IN" sz="2000" dirty="0" smtClean="0">
                <a:solidFill>
                  <a:schemeClr val="tx1"/>
                </a:solidFill>
                <a:latin typeface="Times New Roman" pitchFamily="18" charset="0"/>
                <a:cs typeface="Times New Roman" pitchFamily="18" charset="0"/>
              </a:rPr>
              <a:t>    </a:t>
            </a:r>
            <a:r>
              <a:rPr lang="en-IN" sz="2000" baseline="-25000" dirty="0" smtClean="0">
                <a:solidFill>
                  <a:schemeClr val="tx1"/>
                </a:solidFill>
                <a:latin typeface="Times New Roman" pitchFamily="18" charset="0"/>
                <a:cs typeface="Times New Roman" pitchFamily="18" charset="0"/>
              </a:rPr>
              <a:t> =  </a:t>
            </a:r>
            <a:r>
              <a:rPr lang="en-IN" sz="2000" dirty="0" smtClean="0">
                <a:solidFill>
                  <a:schemeClr val="tx1"/>
                </a:solidFill>
                <a:latin typeface="Times New Roman" pitchFamily="18" charset="0"/>
                <a:cs typeface="Times New Roman" pitchFamily="18" charset="0"/>
              </a:rPr>
              <a:t>Prices Index</a:t>
            </a:r>
            <a:r>
              <a:rPr lang="en-IN" sz="2000" baseline="-25000" dirty="0" smtClean="0">
                <a:solidFill>
                  <a:schemeClr val="tx1"/>
                </a:solidFill>
                <a:latin typeface="Times New Roman" pitchFamily="18" charset="0"/>
                <a:cs typeface="Times New Roman" pitchFamily="18" charset="0"/>
              </a:rPr>
              <a:t>	</a:t>
            </a:r>
            <a:endParaRPr lang="en-IN" sz="2000" dirty="0" smtClean="0">
              <a:solidFill>
                <a:schemeClr val="tx1"/>
              </a:solidFill>
              <a:latin typeface="Times New Roman" pitchFamily="18" charset="0"/>
              <a:cs typeface="Times New Roman" pitchFamily="18" charset="0"/>
            </a:endParaRPr>
          </a:p>
          <a:p>
            <a:pPr algn="just"/>
            <a:endParaRPr lang="en-IN" sz="2800" dirty="0" smtClean="0">
              <a:solidFill>
                <a:schemeClr val="tx1"/>
              </a:solidFill>
              <a:latin typeface="Times New Roman" pitchFamily="18" charset="0"/>
              <a:cs typeface="Times New Roman" pitchFamily="18" charset="0"/>
            </a:endParaRPr>
          </a:p>
          <a:p>
            <a:pPr algn="just"/>
            <a:endParaRPr lang="en-IN" sz="2800" dirty="0" smtClean="0">
              <a:solidFill>
                <a:schemeClr val="tx1"/>
              </a:solidFill>
              <a:latin typeface="Times New Roman" pitchFamily="18" charset="0"/>
              <a:cs typeface="Times New Roman" pitchFamily="18" charset="0"/>
            </a:endParaRPr>
          </a:p>
          <a:p>
            <a:pPr algn="just"/>
            <a:endParaRPr lang="en-IN" sz="2800" dirty="0">
              <a:solidFill>
                <a:schemeClr val="tx1"/>
              </a:solidFill>
              <a:latin typeface="Times New Roman" pitchFamily="18" charset="0"/>
              <a:cs typeface="Times New Roman" pitchFamily="18" charset="0"/>
            </a:endParaRPr>
          </a:p>
        </p:txBody>
      </p:sp>
      <p:sp>
        <p:nvSpPr>
          <p:cNvPr id="102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IN"/>
          </a:p>
        </p:txBody>
      </p:sp>
      <p:sp>
        <p:nvSpPr>
          <p:cNvPr id="1028"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IN"/>
          </a:p>
        </p:txBody>
      </p:sp>
      <p:sp>
        <p:nvSpPr>
          <p:cNvPr id="24578"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IN"/>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
            <a:ext cx="7772400" cy="764704"/>
          </a:xfrm>
        </p:spPr>
        <p:txBody>
          <a:bodyPr>
            <a:normAutofit/>
          </a:bodyPr>
          <a:lstStyle/>
          <a:p>
            <a:r>
              <a:rPr lang="en-IN" sz="3600" dirty="0" smtClean="0">
                <a:solidFill>
                  <a:schemeClr val="accent2">
                    <a:lumMod val="50000"/>
                  </a:schemeClr>
                </a:solidFill>
                <a:latin typeface="Times New Roman" pitchFamily="18" charset="0"/>
                <a:cs typeface="Times New Roman" pitchFamily="18" charset="0"/>
              </a:rPr>
              <a:t>Weighted Aggregative Numbers</a:t>
            </a:r>
            <a:endParaRPr lang="en-IN" sz="3600" dirty="0">
              <a:solidFill>
                <a:schemeClr val="accent2">
                  <a:lumMod val="50000"/>
                </a:schemeClr>
              </a:solidFill>
              <a:latin typeface="Times New Roman" pitchFamily="18" charset="0"/>
              <a:cs typeface="Times New Roman" pitchFamily="18" charset="0"/>
            </a:endParaRPr>
          </a:p>
        </p:txBody>
      </p:sp>
      <p:sp>
        <p:nvSpPr>
          <p:cNvPr id="3" name="Subtitle 2"/>
          <p:cNvSpPr>
            <a:spLocks noGrp="1"/>
          </p:cNvSpPr>
          <p:nvPr>
            <p:ph type="subTitle" idx="1"/>
          </p:nvPr>
        </p:nvSpPr>
        <p:spPr>
          <a:xfrm>
            <a:off x="251520" y="620688"/>
            <a:ext cx="8712968" cy="6048672"/>
          </a:xfrm>
        </p:spPr>
        <p:style>
          <a:lnRef idx="2">
            <a:schemeClr val="dk1"/>
          </a:lnRef>
          <a:fillRef idx="1">
            <a:schemeClr val="lt1"/>
          </a:fillRef>
          <a:effectRef idx="0">
            <a:schemeClr val="dk1"/>
          </a:effectRef>
          <a:fontRef idx="minor">
            <a:schemeClr val="dk1"/>
          </a:fontRef>
        </p:style>
        <p:txBody>
          <a:bodyPr>
            <a:noAutofit/>
          </a:bodyPr>
          <a:lstStyle/>
          <a:p>
            <a:pPr algn="just"/>
            <a:r>
              <a:rPr lang="en-IN" sz="2800" dirty="0" smtClean="0">
                <a:solidFill>
                  <a:schemeClr val="tx1"/>
                </a:solidFill>
                <a:latin typeface="Times New Roman" pitchFamily="18" charset="0"/>
                <a:cs typeface="Times New Roman" pitchFamily="18" charset="0"/>
              </a:rPr>
              <a:t>	</a:t>
            </a:r>
            <a:r>
              <a:rPr lang="en-IN" sz="2400" dirty="0" smtClean="0">
                <a:solidFill>
                  <a:srgbClr val="002060"/>
                </a:solidFill>
                <a:latin typeface="Times New Roman" pitchFamily="18" charset="0"/>
                <a:cs typeface="Times New Roman" pitchFamily="18" charset="0"/>
              </a:rPr>
              <a:t>Kelly’s Method</a:t>
            </a:r>
          </a:p>
          <a:p>
            <a:pPr algn="just"/>
            <a:r>
              <a:rPr lang="en-IN" sz="2400" dirty="0" smtClean="0">
                <a:solidFill>
                  <a:schemeClr val="tx1"/>
                </a:solidFill>
                <a:latin typeface="Times New Roman" pitchFamily="18" charset="0"/>
                <a:cs typeface="Times New Roman" pitchFamily="18" charset="0"/>
              </a:rPr>
              <a:t> </a:t>
            </a:r>
          </a:p>
          <a:p>
            <a:pPr algn="just"/>
            <a:r>
              <a:rPr lang="en-IN" sz="2400" dirty="0" smtClean="0">
                <a:solidFill>
                  <a:schemeClr val="tx1"/>
                </a:solidFill>
                <a:latin typeface="Times New Roman" pitchFamily="18" charset="0"/>
                <a:cs typeface="Times New Roman" pitchFamily="18" charset="0"/>
              </a:rPr>
              <a:t>		</a:t>
            </a:r>
            <a:r>
              <a:rPr lang="en-IN" sz="2800" dirty="0" smtClean="0">
                <a:solidFill>
                  <a:schemeClr val="tx1"/>
                </a:solidFill>
                <a:latin typeface="Times New Roman" pitchFamily="18" charset="0"/>
                <a:cs typeface="Times New Roman" pitchFamily="18" charset="0"/>
              </a:rPr>
              <a:t> ∑ p</a:t>
            </a:r>
            <a:r>
              <a:rPr lang="en-IN" sz="2800" baseline="-25000" dirty="0" smtClean="0">
                <a:solidFill>
                  <a:schemeClr val="tx1"/>
                </a:solidFill>
                <a:latin typeface="Times New Roman" pitchFamily="18" charset="0"/>
                <a:cs typeface="Times New Roman" pitchFamily="18" charset="0"/>
              </a:rPr>
              <a:t>1</a:t>
            </a:r>
            <a:r>
              <a:rPr lang="en-IN" sz="2800" dirty="0" smtClean="0">
                <a:solidFill>
                  <a:schemeClr val="tx1"/>
                </a:solidFill>
                <a:latin typeface="Times New Roman" pitchFamily="18" charset="0"/>
                <a:cs typeface="Times New Roman" pitchFamily="18" charset="0"/>
              </a:rPr>
              <a:t> q</a:t>
            </a:r>
          </a:p>
          <a:p>
            <a:pPr algn="just"/>
            <a:r>
              <a:rPr lang="en-IN" sz="2800" dirty="0" smtClean="0">
                <a:solidFill>
                  <a:schemeClr val="tx1"/>
                </a:solidFill>
                <a:latin typeface="Times New Roman" pitchFamily="18" charset="0"/>
                <a:cs typeface="Times New Roman" pitchFamily="18" charset="0"/>
              </a:rPr>
              <a:t> P</a:t>
            </a:r>
            <a:r>
              <a:rPr lang="en-IN" sz="2800" baseline="-25000" dirty="0" smtClean="0">
                <a:solidFill>
                  <a:schemeClr val="tx1"/>
                </a:solidFill>
                <a:latin typeface="Times New Roman" pitchFamily="18" charset="0"/>
                <a:cs typeface="Times New Roman" pitchFamily="18" charset="0"/>
              </a:rPr>
              <a:t>01</a:t>
            </a:r>
            <a:r>
              <a:rPr lang="en-IN" sz="2800" dirty="0" smtClean="0">
                <a:solidFill>
                  <a:schemeClr val="tx1"/>
                </a:solidFill>
                <a:latin typeface="Times New Roman" pitchFamily="18" charset="0"/>
                <a:cs typeface="Times New Roman" pitchFamily="18" charset="0"/>
              </a:rPr>
              <a:t>  = 	-------------  X   100</a:t>
            </a:r>
          </a:p>
          <a:p>
            <a:pPr algn="just"/>
            <a:r>
              <a:rPr lang="en-IN" sz="2800" dirty="0" smtClean="0">
                <a:solidFill>
                  <a:schemeClr val="tx1"/>
                </a:solidFill>
                <a:latin typeface="Times New Roman" pitchFamily="18" charset="0"/>
                <a:cs typeface="Times New Roman" pitchFamily="18" charset="0"/>
              </a:rPr>
              <a:t>	 	 ∑ p</a:t>
            </a:r>
            <a:r>
              <a:rPr lang="en-IN" sz="2800" baseline="-25000" dirty="0" smtClean="0">
                <a:solidFill>
                  <a:schemeClr val="tx1"/>
                </a:solidFill>
                <a:latin typeface="Times New Roman" pitchFamily="18" charset="0"/>
                <a:cs typeface="Times New Roman" pitchFamily="18" charset="0"/>
              </a:rPr>
              <a:t>0 </a:t>
            </a:r>
            <a:r>
              <a:rPr lang="en-IN" sz="2800" dirty="0" smtClean="0">
                <a:solidFill>
                  <a:schemeClr val="tx1"/>
                </a:solidFill>
                <a:latin typeface="Times New Roman" pitchFamily="18" charset="0"/>
                <a:cs typeface="Times New Roman" pitchFamily="18" charset="0"/>
              </a:rPr>
              <a:t>q</a:t>
            </a:r>
            <a:endParaRPr lang="en-IN" sz="2400" baseline="-25000" dirty="0" smtClean="0">
              <a:solidFill>
                <a:schemeClr val="tx1"/>
              </a:solidFill>
              <a:latin typeface="Times New Roman" pitchFamily="18" charset="0"/>
              <a:cs typeface="Times New Roman" pitchFamily="18" charset="0"/>
            </a:endParaRPr>
          </a:p>
          <a:p>
            <a:pPr algn="just"/>
            <a:r>
              <a:rPr lang="en-IN" sz="2400" baseline="-25000" dirty="0">
                <a:solidFill>
                  <a:schemeClr val="tx1"/>
                </a:solidFill>
                <a:latin typeface="Times New Roman" pitchFamily="18" charset="0"/>
                <a:cs typeface="Times New Roman" pitchFamily="18" charset="0"/>
              </a:rPr>
              <a:t>	</a:t>
            </a:r>
            <a:r>
              <a:rPr lang="en-IN" sz="2400" baseline="-25000" dirty="0" smtClean="0">
                <a:solidFill>
                  <a:schemeClr val="tx1"/>
                </a:solidFill>
                <a:latin typeface="Times New Roman" pitchFamily="18" charset="0"/>
                <a:cs typeface="Times New Roman" pitchFamily="18" charset="0"/>
              </a:rPr>
              <a:t>	</a:t>
            </a:r>
          </a:p>
          <a:p>
            <a:pPr algn="l"/>
            <a:r>
              <a:rPr lang="en-IN" sz="2800" b="1" dirty="0" smtClean="0">
                <a:solidFill>
                  <a:schemeClr val="tx1"/>
                </a:solidFill>
                <a:latin typeface="Times New Roman" pitchFamily="18" charset="0"/>
                <a:cs typeface="Times New Roman" pitchFamily="18" charset="0"/>
              </a:rPr>
              <a:t>Where, </a:t>
            </a:r>
            <a:endParaRPr lang="en-IN" sz="2000" b="1" dirty="0" smtClean="0">
              <a:solidFill>
                <a:schemeClr val="tx1"/>
              </a:solidFill>
              <a:latin typeface="Times New Roman" pitchFamily="18" charset="0"/>
              <a:cs typeface="Times New Roman" pitchFamily="18" charset="0"/>
            </a:endParaRPr>
          </a:p>
          <a:p>
            <a:pPr algn="just"/>
            <a:r>
              <a:rPr lang="en-IN" sz="2800" dirty="0" smtClean="0">
                <a:solidFill>
                  <a:schemeClr val="tx1"/>
                </a:solidFill>
                <a:latin typeface="Times New Roman" pitchFamily="18" charset="0"/>
                <a:cs typeface="Times New Roman" pitchFamily="18" charset="0"/>
              </a:rPr>
              <a:t>P</a:t>
            </a:r>
            <a:r>
              <a:rPr lang="en-IN" sz="2800" baseline="-25000" dirty="0" smtClean="0">
                <a:solidFill>
                  <a:schemeClr val="tx1"/>
                </a:solidFill>
                <a:latin typeface="Times New Roman" pitchFamily="18" charset="0"/>
                <a:cs typeface="Times New Roman" pitchFamily="18" charset="0"/>
              </a:rPr>
              <a:t>01</a:t>
            </a:r>
            <a:r>
              <a:rPr lang="en-IN" sz="2800" dirty="0" smtClean="0">
                <a:solidFill>
                  <a:schemeClr val="tx1"/>
                </a:solidFill>
                <a:latin typeface="Times New Roman" pitchFamily="18" charset="0"/>
                <a:cs typeface="Times New Roman" pitchFamily="18" charset="0"/>
              </a:rPr>
              <a:t>    </a:t>
            </a:r>
            <a:r>
              <a:rPr lang="en-IN" sz="2800" baseline="-25000" dirty="0" smtClean="0">
                <a:solidFill>
                  <a:schemeClr val="tx1"/>
                </a:solidFill>
                <a:latin typeface="Times New Roman" pitchFamily="18" charset="0"/>
                <a:cs typeface="Times New Roman" pitchFamily="18" charset="0"/>
              </a:rPr>
              <a:t> =  </a:t>
            </a:r>
            <a:r>
              <a:rPr lang="en-IN" sz="2800" dirty="0" smtClean="0">
                <a:solidFill>
                  <a:schemeClr val="tx1"/>
                </a:solidFill>
                <a:latin typeface="Times New Roman" pitchFamily="18" charset="0"/>
                <a:cs typeface="Times New Roman" pitchFamily="18" charset="0"/>
              </a:rPr>
              <a:t>Prices Index</a:t>
            </a:r>
            <a:r>
              <a:rPr lang="en-IN" sz="2000" baseline="-25000" dirty="0" smtClean="0">
                <a:solidFill>
                  <a:schemeClr val="tx1"/>
                </a:solidFill>
                <a:latin typeface="Times New Roman" pitchFamily="18" charset="0"/>
                <a:cs typeface="Times New Roman" pitchFamily="18" charset="0"/>
              </a:rPr>
              <a:t>	</a:t>
            </a:r>
            <a:endParaRPr lang="en-IN" sz="2000" dirty="0" smtClean="0">
              <a:solidFill>
                <a:schemeClr val="tx1"/>
              </a:solidFill>
              <a:latin typeface="Times New Roman" pitchFamily="18" charset="0"/>
              <a:cs typeface="Times New Roman" pitchFamily="18" charset="0"/>
            </a:endParaRPr>
          </a:p>
          <a:p>
            <a:pPr algn="just"/>
            <a:r>
              <a:rPr lang="en-IN" sz="2800" b="1" dirty="0" smtClean="0">
                <a:solidFill>
                  <a:schemeClr val="tx1"/>
                </a:solidFill>
                <a:latin typeface="Times New Roman" pitchFamily="18" charset="0"/>
                <a:cs typeface="Times New Roman" pitchFamily="18" charset="0"/>
              </a:rPr>
              <a:t>q</a:t>
            </a:r>
            <a:r>
              <a:rPr lang="en-IN" sz="2800" dirty="0" smtClean="0">
                <a:solidFill>
                  <a:schemeClr val="tx1"/>
                </a:solidFill>
                <a:latin typeface="Times New Roman" pitchFamily="18" charset="0"/>
                <a:cs typeface="Times New Roman" pitchFamily="18" charset="0"/>
              </a:rPr>
              <a:t> refers to quantity of some period, not necessarily the base year or current year</a:t>
            </a:r>
          </a:p>
          <a:p>
            <a:pPr algn="just"/>
            <a:endParaRPr lang="en-IN" sz="2800" dirty="0" smtClean="0">
              <a:solidFill>
                <a:schemeClr val="tx1"/>
              </a:solidFill>
              <a:latin typeface="Times New Roman" pitchFamily="18" charset="0"/>
              <a:cs typeface="Times New Roman" pitchFamily="18" charset="0"/>
            </a:endParaRPr>
          </a:p>
          <a:p>
            <a:pPr algn="just"/>
            <a:endParaRPr lang="en-IN" sz="2800" dirty="0">
              <a:solidFill>
                <a:schemeClr val="tx1"/>
              </a:solidFill>
              <a:latin typeface="Times New Roman" pitchFamily="18" charset="0"/>
              <a:cs typeface="Times New Roman" pitchFamily="18" charset="0"/>
            </a:endParaRPr>
          </a:p>
        </p:txBody>
      </p:sp>
      <p:sp>
        <p:nvSpPr>
          <p:cNvPr id="102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IN"/>
          </a:p>
        </p:txBody>
      </p:sp>
      <p:sp>
        <p:nvSpPr>
          <p:cNvPr id="1028"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IN"/>
          </a:p>
        </p:txBody>
      </p:sp>
      <p:sp>
        <p:nvSpPr>
          <p:cNvPr id="24578"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IN"/>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
            <a:ext cx="7772400" cy="764704"/>
          </a:xfrm>
        </p:spPr>
        <p:txBody>
          <a:bodyPr>
            <a:normAutofit fontScale="90000"/>
          </a:bodyPr>
          <a:lstStyle/>
          <a:p>
            <a:r>
              <a:rPr lang="en-IN" sz="3600" dirty="0" smtClean="0">
                <a:solidFill>
                  <a:schemeClr val="accent2">
                    <a:lumMod val="50000"/>
                  </a:schemeClr>
                </a:solidFill>
                <a:latin typeface="Times New Roman" pitchFamily="18" charset="0"/>
                <a:cs typeface="Times New Roman" pitchFamily="18" charset="0"/>
              </a:rPr>
              <a:t>Weighted Average of Price Relatives Method</a:t>
            </a:r>
            <a:endParaRPr lang="en-IN" sz="3600" dirty="0">
              <a:solidFill>
                <a:schemeClr val="accent2">
                  <a:lumMod val="50000"/>
                </a:schemeClr>
              </a:solidFill>
              <a:latin typeface="Times New Roman" pitchFamily="18" charset="0"/>
              <a:cs typeface="Times New Roman" pitchFamily="18" charset="0"/>
            </a:endParaRPr>
          </a:p>
        </p:txBody>
      </p:sp>
      <p:sp>
        <p:nvSpPr>
          <p:cNvPr id="3" name="Subtitle 2"/>
          <p:cNvSpPr>
            <a:spLocks noGrp="1"/>
          </p:cNvSpPr>
          <p:nvPr>
            <p:ph type="subTitle" idx="1"/>
          </p:nvPr>
        </p:nvSpPr>
        <p:spPr>
          <a:xfrm>
            <a:off x="251520" y="620688"/>
            <a:ext cx="8712968" cy="6048672"/>
          </a:xfrm>
        </p:spPr>
        <p:style>
          <a:lnRef idx="2">
            <a:schemeClr val="dk1"/>
          </a:lnRef>
          <a:fillRef idx="1">
            <a:schemeClr val="lt1"/>
          </a:fillRef>
          <a:effectRef idx="0">
            <a:schemeClr val="dk1"/>
          </a:effectRef>
          <a:fontRef idx="minor">
            <a:schemeClr val="dk1"/>
          </a:fontRef>
        </p:style>
        <p:txBody>
          <a:bodyPr>
            <a:noAutofit/>
          </a:bodyPr>
          <a:lstStyle/>
          <a:p>
            <a:r>
              <a:rPr lang="en-IN" sz="2400" dirty="0" smtClean="0">
                <a:solidFill>
                  <a:srgbClr val="002060"/>
                </a:solidFill>
                <a:latin typeface="Times New Roman" pitchFamily="18" charset="0"/>
                <a:cs typeface="Times New Roman" pitchFamily="18" charset="0"/>
              </a:rPr>
              <a:t>Using AM</a:t>
            </a:r>
          </a:p>
          <a:p>
            <a:pPr algn="just"/>
            <a:r>
              <a:rPr lang="en-IN" sz="2400" dirty="0" smtClean="0">
                <a:solidFill>
                  <a:schemeClr val="tx1"/>
                </a:solidFill>
                <a:latin typeface="Times New Roman" pitchFamily="18" charset="0"/>
                <a:cs typeface="Times New Roman" pitchFamily="18" charset="0"/>
              </a:rPr>
              <a:t> </a:t>
            </a:r>
            <a:endParaRPr lang="en-IN" sz="2000" dirty="0" smtClean="0">
              <a:solidFill>
                <a:schemeClr val="tx1"/>
              </a:solidFill>
              <a:latin typeface="Times New Roman" pitchFamily="18" charset="0"/>
              <a:cs typeface="Times New Roman" pitchFamily="18" charset="0"/>
            </a:endParaRPr>
          </a:p>
          <a:p>
            <a:pPr algn="just"/>
            <a:r>
              <a:rPr lang="en-IN" sz="2000" dirty="0" smtClean="0">
                <a:solidFill>
                  <a:schemeClr val="tx1"/>
                </a:solidFill>
                <a:latin typeface="Times New Roman" pitchFamily="18" charset="0"/>
                <a:cs typeface="Times New Roman" pitchFamily="18" charset="0"/>
              </a:rPr>
              <a:t>	 ∑ PW</a:t>
            </a:r>
          </a:p>
          <a:p>
            <a:pPr algn="just"/>
            <a:r>
              <a:rPr lang="en-IN" sz="2000" dirty="0" smtClean="0">
                <a:solidFill>
                  <a:schemeClr val="tx1"/>
                </a:solidFill>
                <a:latin typeface="Times New Roman" pitchFamily="18" charset="0"/>
                <a:cs typeface="Times New Roman" pitchFamily="18" charset="0"/>
              </a:rPr>
              <a:t> P</a:t>
            </a:r>
            <a:r>
              <a:rPr lang="en-IN" sz="2000" baseline="-25000" dirty="0" smtClean="0">
                <a:solidFill>
                  <a:schemeClr val="tx1"/>
                </a:solidFill>
                <a:latin typeface="Times New Roman" pitchFamily="18" charset="0"/>
                <a:cs typeface="Times New Roman" pitchFamily="18" charset="0"/>
              </a:rPr>
              <a:t>01</a:t>
            </a:r>
            <a:r>
              <a:rPr lang="en-IN" sz="2000" dirty="0" smtClean="0">
                <a:solidFill>
                  <a:schemeClr val="tx1"/>
                </a:solidFill>
                <a:latin typeface="Times New Roman" pitchFamily="18" charset="0"/>
                <a:cs typeface="Times New Roman" pitchFamily="18" charset="0"/>
              </a:rPr>
              <a:t>  = 	---------- X   100</a:t>
            </a:r>
          </a:p>
          <a:p>
            <a:pPr algn="just"/>
            <a:r>
              <a:rPr lang="en-IN" sz="2000" dirty="0" smtClean="0">
                <a:solidFill>
                  <a:schemeClr val="tx1"/>
                </a:solidFill>
                <a:latin typeface="Times New Roman" pitchFamily="18" charset="0"/>
                <a:cs typeface="Times New Roman" pitchFamily="18" charset="0"/>
              </a:rPr>
              <a:t>	  ∑ W</a:t>
            </a:r>
            <a:endParaRPr lang="en-IN" sz="2000" baseline="-25000" dirty="0" smtClean="0">
              <a:solidFill>
                <a:schemeClr val="tx1"/>
              </a:solidFill>
              <a:latin typeface="Times New Roman" pitchFamily="18" charset="0"/>
              <a:cs typeface="Times New Roman" pitchFamily="18" charset="0"/>
            </a:endParaRPr>
          </a:p>
          <a:p>
            <a:pPr algn="just"/>
            <a:r>
              <a:rPr lang="en-IN" sz="2000" baseline="-25000" dirty="0">
                <a:solidFill>
                  <a:schemeClr val="tx1"/>
                </a:solidFill>
                <a:latin typeface="Times New Roman" pitchFamily="18" charset="0"/>
                <a:cs typeface="Times New Roman" pitchFamily="18" charset="0"/>
              </a:rPr>
              <a:t>	</a:t>
            </a:r>
            <a:r>
              <a:rPr lang="en-IN" sz="2000" baseline="-25000" dirty="0" smtClean="0">
                <a:solidFill>
                  <a:schemeClr val="tx1"/>
                </a:solidFill>
                <a:latin typeface="Times New Roman" pitchFamily="18" charset="0"/>
                <a:cs typeface="Times New Roman" pitchFamily="18" charset="0"/>
              </a:rPr>
              <a:t>	</a:t>
            </a:r>
          </a:p>
          <a:p>
            <a:pPr algn="l"/>
            <a:r>
              <a:rPr lang="en-IN" sz="2000" b="1" dirty="0" smtClean="0">
                <a:solidFill>
                  <a:schemeClr val="tx1"/>
                </a:solidFill>
                <a:latin typeface="Times New Roman" pitchFamily="18" charset="0"/>
                <a:cs typeface="Times New Roman" pitchFamily="18" charset="0"/>
              </a:rPr>
              <a:t>Where, </a:t>
            </a:r>
          </a:p>
          <a:p>
            <a:pPr algn="just"/>
            <a:r>
              <a:rPr lang="en-IN" sz="2000" dirty="0" smtClean="0">
                <a:solidFill>
                  <a:schemeClr val="tx1"/>
                </a:solidFill>
                <a:latin typeface="Times New Roman" pitchFamily="18" charset="0"/>
                <a:cs typeface="Times New Roman" pitchFamily="18" charset="0"/>
              </a:rPr>
              <a:t>P   =</a:t>
            </a:r>
            <a:r>
              <a:rPr lang="en-IN" sz="2000" baseline="-25000" dirty="0" smtClean="0">
                <a:solidFill>
                  <a:schemeClr val="tx1"/>
                </a:solidFill>
                <a:latin typeface="Times New Roman" pitchFamily="18" charset="0"/>
                <a:cs typeface="Times New Roman" pitchFamily="18" charset="0"/>
              </a:rPr>
              <a:t>  </a:t>
            </a:r>
            <a:r>
              <a:rPr lang="en-IN" sz="2000" dirty="0" smtClean="0">
                <a:solidFill>
                  <a:schemeClr val="tx1"/>
                </a:solidFill>
                <a:latin typeface="Times New Roman" pitchFamily="18" charset="0"/>
                <a:cs typeface="Times New Roman" pitchFamily="18" charset="0"/>
              </a:rPr>
              <a:t>Prices Relative</a:t>
            </a:r>
          </a:p>
          <a:p>
            <a:r>
              <a:rPr lang="en-IN" sz="2000" dirty="0" smtClean="0">
                <a:solidFill>
                  <a:schemeClr val="tx1"/>
                </a:solidFill>
                <a:latin typeface="Times New Roman" pitchFamily="18" charset="0"/>
                <a:cs typeface="Times New Roman" pitchFamily="18" charset="0"/>
              </a:rPr>
              <a:t>W = Value in the base year (i.e. p</a:t>
            </a:r>
            <a:r>
              <a:rPr lang="en-IN" sz="2000" baseline="-25000" dirty="0" smtClean="0">
                <a:solidFill>
                  <a:schemeClr val="tx1"/>
                </a:solidFill>
                <a:latin typeface="Times New Roman" pitchFamily="18" charset="0"/>
                <a:cs typeface="Times New Roman" pitchFamily="18" charset="0"/>
              </a:rPr>
              <a:t>0 </a:t>
            </a:r>
            <a:r>
              <a:rPr lang="en-IN" sz="2000" dirty="0" smtClean="0">
                <a:solidFill>
                  <a:schemeClr val="tx1"/>
                </a:solidFill>
                <a:latin typeface="Times New Roman" pitchFamily="18" charset="0"/>
                <a:cs typeface="Times New Roman" pitchFamily="18" charset="0"/>
              </a:rPr>
              <a:t>q</a:t>
            </a:r>
            <a:r>
              <a:rPr lang="en-IN" sz="2000" baseline="-25000" dirty="0" smtClean="0">
                <a:solidFill>
                  <a:schemeClr val="tx1"/>
                </a:solidFill>
                <a:latin typeface="Times New Roman" pitchFamily="18" charset="0"/>
                <a:cs typeface="Times New Roman" pitchFamily="18" charset="0"/>
              </a:rPr>
              <a:t>0</a:t>
            </a:r>
            <a:r>
              <a:rPr lang="en-IN" sz="2000" dirty="0" smtClean="0">
                <a:solidFill>
                  <a:schemeClr val="tx1"/>
                </a:solidFill>
                <a:latin typeface="Times New Roman" pitchFamily="18" charset="0"/>
                <a:cs typeface="Times New Roman" pitchFamily="18" charset="0"/>
              </a:rPr>
              <a:t> ) or fixed weights </a:t>
            </a:r>
          </a:p>
          <a:p>
            <a:r>
              <a:rPr lang="en-IN" sz="2400" dirty="0" smtClean="0">
                <a:solidFill>
                  <a:srgbClr val="002060"/>
                </a:solidFill>
                <a:latin typeface="Times New Roman" pitchFamily="18" charset="0"/>
                <a:cs typeface="Times New Roman" pitchFamily="18" charset="0"/>
              </a:rPr>
              <a:t>Using Geometric Mean</a:t>
            </a:r>
          </a:p>
          <a:p>
            <a:pPr algn="just"/>
            <a:r>
              <a:rPr lang="en-IN" sz="2000" dirty="0" smtClean="0">
                <a:solidFill>
                  <a:schemeClr val="tx1"/>
                </a:solidFill>
                <a:latin typeface="Times New Roman" pitchFamily="18" charset="0"/>
                <a:cs typeface="Times New Roman" pitchFamily="18" charset="0"/>
              </a:rPr>
              <a:t>P</a:t>
            </a:r>
            <a:r>
              <a:rPr lang="en-IN" sz="2000" baseline="-25000" dirty="0" smtClean="0">
                <a:solidFill>
                  <a:schemeClr val="tx1"/>
                </a:solidFill>
                <a:latin typeface="Times New Roman" pitchFamily="18" charset="0"/>
                <a:cs typeface="Times New Roman" pitchFamily="18" charset="0"/>
              </a:rPr>
              <a:t>01</a:t>
            </a:r>
            <a:r>
              <a:rPr lang="en-IN" sz="2000" dirty="0" smtClean="0">
                <a:solidFill>
                  <a:schemeClr val="tx1"/>
                </a:solidFill>
                <a:latin typeface="Times New Roman" pitchFamily="18" charset="0"/>
                <a:cs typeface="Times New Roman" pitchFamily="18" charset="0"/>
              </a:rPr>
              <a:t>  = 	       Antilog  {( </a:t>
            </a:r>
            <a:r>
              <a:rPr lang="en-IN" sz="1400" dirty="0" smtClean="0">
                <a:solidFill>
                  <a:schemeClr val="tx1"/>
                </a:solidFill>
                <a:latin typeface="Times New Roman" pitchFamily="18" charset="0"/>
                <a:cs typeface="Times New Roman" pitchFamily="18" charset="0"/>
              </a:rPr>
              <a:t>∑</a:t>
            </a:r>
            <a:r>
              <a:rPr lang="en-IN" sz="2000" dirty="0" smtClean="0">
                <a:solidFill>
                  <a:schemeClr val="tx1"/>
                </a:solidFill>
                <a:latin typeface="Times New Roman" pitchFamily="18" charset="0"/>
                <a:cs typeface="Times New Roman" pitchFamily="18" charset="0"/>
              </a:rPr>
              <a:t> log p)W}</a:t>
            </a:r>
          </a:p>
          <a:p>
            <a:pPr algn="just"/>
            <a:r>
              <a:rPr lang="en-IN" sz="2000" dirty="0">
                <a:solidFill>
                  <a:schemeClr val="tx1"/>
                </a:solidFill>
                <a:latin typeface="Times New Roman" pitchFamily="18" charset="0"/>
                <a:cs typeface="Times New Roman" pitchFamily="18" charset="0"/>
              </a:rPr>
              <a:t>	</a:t>
            </a:r>
            <a:r>
              <a:rPr lang="en-IN" sz="2000" dirty="0" smtClean="0">
                <a:solidFill>
                  <a:schemeClr val="tx1"/>
                </a:solidFill>
                <a:latin typeface="Times New Roman" pitchFamily="18" charset="0"/>
                <a:cs typeface="Times New Roman" pitchFamily="18" charset="0"/>
              </a:rPr>
              <a:t>	          ----------</a:t>
            </a:r>
          </a:p>
          <a:p>
            <a:pPr algn="just"/>
            <a:r>
              <a:rPr lang="en-IN" sz="2000" dirty="0" smtClean="0">
                <a:solidFill>
                  <a:schemeClr val="tx1"/>
                </a:solidFill>
                <a:latin typeface="Times New Roman" pitchFamily="18" charset="0"/>
                <a:cs typeface="Times New Roman" pitchFamily="18" charset="0"/>
              </a:rPr>
              <a:t>	 		 ∑ W</a:t>
            </a:r>
            <a:endParaRPr lang="en-IN" sz="2000" baseline="-25000" dirty="0" smtClean="0">
              <a:solidFill>
                <a:schemeClr val="tx1"/>
              </a:solidFill>
              <a:latin typeface="Times New Roman" pitchFamily="18" charset="0"/>
              <a:cs typeface="Times New Roman" pitchFamily="18" charset="0"/>
            </a:endParaRPr>
          </a:p>
          <a:p>
            <a:pPr algn="just"/>
            <a:endParaRPr lang="en-IN" sz="2800" dirty="0" smtClean="0">
              <a:solidFill>
                <a:srgbClr val="002060"/>
              </a:solidFill>
              <a:latin typeface="Times New Roman" pitchFamily="18" charset="0"/>
              <a:cs typeface="Times New Roman" pitchFamily="18" charset="0"/>
            </a:endParaRPr>
          </a:p>
          <a:p>
            <a:pPr algn="just"/>
            <a:endParaRPr lang="en-IN" sz="2800" dirty="0" smtClean="0">
              <a:solidFill>
                <a:schemeClr val="tx1"/>
              </a:solidFill>
              <a:latin typeface="Times New Roman" pitchFamily="18" charset="0"/>
              <a:cs typeface="Times New Roman" pitchFamily="18" charset="0"/>
            </a:endParaRPr>
          </a:p>
          <a:p>
            <a:pPr algn="just"/>
            <a:endParaRPr lang="en-IN" sz="2800" dirty="0">
              <a:solidFill>
                <a:schemeClr val="tx1"/>
              </a:solidFill>
              <a:latin typeface="Times New Roman" pitchFamily="18" charset="0"/>
              <a:cs typeface="Times New Roman" pitchFamily="18" charset="0"/>
            </a:endParaRPr>
          </a:p>
        </p:txBody>
      </p:sp>
      <p:sp>
        <p:nvSpPr>
          <p:cNvPr id="102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IN"/>
          </a:p>
        </p:txBody>
      </p:sp>
      <p:sp>
        <p:nvSpPr>
          <p:cNvPr id="1028"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IN"/>
          </a:p>
        </p:txBody>
      </p:sp>
      <p:sp>
        <p:nvSpPr>
          <p:cNvPr id="24578"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IN"/>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264</TotalTime>
  <Words>427</Words>
  <Application>Microsoft Office PowerPoint</Application>
  <PresentationFormat>On-screen Show (4:3)</PresentationFormat>
  <Paragraphs>197</Paragraphs>
  <Slides>18</Slides>
  <Notes>0</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Office Theme</vt:lpstr>
      <vt:lpstr>Business Statistics</vt:lpstr>
      <vt:lpstr>Index Numbers: Introduction</vt:lpstr>
      <vt:lpstr>Definition of Index Numbers</vt:lpstr>
      <vt:lpstr>Uses of Index Numbers</vt:lpstr>
      <vt:lpstr>Types of Index Numbers</vt:lpstr>
      <vt:lpstr>Methods of Construction of Index Numbers</vt:lpstr>
      <vt:lpstr>Simple Aggregative Method</vt:lpstr>
      <vt:lpstr>Simple Average of Price Relatives Method</vt:lpstr>
      <vt:lpstr>Simple Average of Price Relatives Method</vt:lpstr>
      <vt:lpstr>Simple Average of Price Relatives Method</vt:lpstr>
      <vt:lpstr>Weighted Aggregative Numbers</vt:lpstr>
      <vt:lpstr>Weighted Aggregative Numbers</vt:lpstr>
      <vt:lpstr>Weighted Aggregative Numbers</vt:lpstr>
      <vt:lpstr>Weighted Aggregative Numbers</vt:lpstr>
      <vt:lpstr>Weighted Aggregative Numbers</vt:lpstr>
      <vt:lpstr>Weighted Aggregative Numbers</vt:lpstr>
      <vt:lpstr>Weighted Aggregative Numbers</vt:lpstr>
      <vt:lpstr>Weighted Average of Price Relatives Method</vt:lpstr>
    </vt:vector>
  </TitlesOfParts>
  <Company>Hewlett-Packard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Dr. Parmila</dc:creator>
  <cp:lastModifiedBy>Dr. Parmila</cp:lastModifiedBy>
  <cp:revision>35</cp:revision>
  <dcterms:created xsi:type="dcterms:W3CDTF">2020-04-14T09:19:35Z</dcterms:created>
  <dcterms:modified xsi:type="dcterms:W3CDTF">2020-04-14T13:49:51Z</dcterms:modified>
</cp:coreProperties>
</file>